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63" r:id="rId3"/>
    <p:sldId id="265" r:id="rId4"/>
    <p:sldId id="260" r:id="rId5"/>
    <p:sldId id="283" r:id="rId6"/>
    <p:sldId id="264" r:id="rId7"/>
    <p:sldId id="261" r:id="rId8"/>
    <p:sldId id="262" r:id="rId9"/>
    <p:sldId id="284" r:id="rId10"/>
    <p:sldId id="257" r:id="rId11"/>
    <p:sldId id="266" r:id="rId12"/>
    <p:sldId id="268" r:id="rId13"/>
    <p:sldId id="259" r:id="rId14"/>
    <p:sldId id="267" r:id="rId15"/>
    <p:sldId id="269" r:id="rId16"/>
    <p:sldId id="270" r:id="rId17"/>
    <p:sldId id="273" r:id="rId18"/>
    <p:sldId id="271" r:id="rId19"/>
    <p:sldId id="275" r:id="rId20"/>
    <p:sldId id="279" r:id="rId21"/>
    <p:sldId id="272" r:id="rId22"/>
    <p:sldId id="274" r:id="rId23"/>
    <p:sldId id="276" r:id="rId24"/>
    <p:sldId id="277" r:id="rId25"/>
    <p:sldId id="278" r:id="rId26"/>
    <p:sldId id="280" r:id="rId27"/>
    <p:sldId id="281"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66FF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3.xml.rels><?xml version="1.0" encoding="UTF-8" standalone="yes"?>
<Relationships xmlns="http://schemas.openxmlformats.org/package/2006/relationships"><Relationship Id="rId2" Type="http://schemas.openxmlformats.org/officeDocument/2006/relationships/hyperlink" Target="https://starnursehull.com/2018/07/19/retaining-mental-health-nurses-in-humber-teaching-nhs-foundation-trust/" TargetMode="External"/><Relationship Id="rId1" Type="http://schemas.openxmlformats.org/officeDocument/2006/relationships/image" Target="../media/image13.jpg"/></Relationships>
</file>

<file path=ppt/diagrams/_rels/data7.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2" Type="http://schemas.openxmlformats.org/officeDocument/2006/relationships/hyperlink" Target="https://starnursehull.com/2018/07/19/retaining-mental-health-nurses-in-humber-teaching-nhs-foundation-trust/" TargetMode="External"/><Relationship Id="rId1" Type="http://schemas.openxmlformats.org/officeDocument/2006/relationships/image" Target="../media/image13.jpg"/></Relationships>
</file>

<file path=ppt/diagrams/_rels/drawing7.xml.rels><?xml version="1.0" encoding="UTF-8" standalone="yes"?>
<Relationships xmlns="http://schemas.openxmlformats.org/package/2006/relationships"><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082D60-03E9-4202-B4EE-35A113994FD4}" type="doc">
      <dgm:prSet loTypeId="urn:microsoft.com/office/officeart/2005/8/layout/list1" loCatId="list" qsTypeId="urn:microsoft.com/office/officeart/2005/8/quickstyle/3d2" qsCatId="3D" csTypeId="urn:microsoft.com/office/officeart/2005/8/colors/accent1_4" csCatId="accent1" phldr="1"/>
      <dgm:spPr/>
      <dgm:t>
        <a:bodyPr/>
        <a:lstStyle/>
        <a:p>
          <a:endParaRPr lang="en-IN"/>
        </a:p>
      </dgm:t>
    </dgm:pt>
    <dgm:pt modelId="{48D0778E-1CC3-4B03-9BE8-FBB8CD59795E}">
      <dgm:prSet phldrT="[Text]"/>
      <dgm:spPr/>
      <dgm:t>
        <a:bodyPr/>
        <a:lstStyle/>
        <a:p>
          <a:r>
            <a:rPr lang="en-IN" b="1" i="0" dirty="0"/>
            <a:t>Understand Your Business Goals</a:t>
          </a:r>
          <a:endParaRPr lang="en-IN" dirty="0"/>
        </a:p>
      </dgm:t>
    </dgm:pt>
    <dgm:pt modelId="{D35B44B3-FD88-40A4-B008-E860EC013C1C}" type="parTrans" cxnId="{DFC3D399-1CF8-461C-A085-A538F44A9975}">
      <dgm:prSet/>
      <dgm:spPr/>
      <dgm:t>
        <a:bodyPr/>
        <a:lstStyle/>
        <a:p>
          <a:endParaRPr lang="en-IN"/>
        </a:p>
      </dgm:t>
    </dgm:pt>
    <dgm:pt modelId="{069F83F0-2834-42BF-B3BA-F04C4E30A3AD}" type="sibTrans" cxnId="{DFC3D399-1CF8-461C-A085-A538F44A9975}">
      <dgm:prSet/>
      <dgm:spPr/>
      <dgm:t>
        <a:bodyPr/>
        <a:lstStyle/>
        <a:p>
          <a:endParaRPr lang="en-IN"/>
        </a:p>
      </dgm:t>
    </dgm:pt>
    <dgm:pt modelId="{7C7A620B-1031-46D6-A64B-241997E409B6}">
      <dgm:prSet phldrT="[Text]"/>
      <dgm:spPr/>
      <dgm:t>
        <a:bodyPr/>
        <a:lstStyle/>
        <a:p>
          <a:r>
            <a:rPr lang="en-IN" b="1" i="0" dirty="0"/>
            <a:t>Evaluate Your Team</a:t>
          </a:r>
          <a:endParaRPr lang="en-IN" dirty="0"/>
        </a:p>
      </dgm:t>
    </dgm:pt>
    <dgm:pt modelId="{475D5051-F40F-4DD0-9E63-9F4A73289BBF}" type="parTrans" cxnId="{704599BF-3E98-4685-9B5A-FB99A5C4452C}">
      <dgm:prSet/>
      <dgm:spPr/>
      <dgm:t>
        <a:bodyPr/>
        <a:lstStyle/>
        <a:p>
          <a:endParaRPr lang="en-IN"/>
        </a:p>
      </dgm:t>
    </dgm:pt>
    <dgm:pt modelId="{59177CD2-6C3F-40DD-949B-D68863EE94EE}" type="sibTrans" cxnId="{704599BF-3E98-4685-9B5A-FB99A5C4452C}">
      <dgm:prSet/>
      <dgm:spPr/>
      <dgm:t>
        <a:bodyPr/>
        <a:lstStyle/>
        <a:p>
          <a:endParaRPr lang="en-IN"/>
        </a:p>
      </dgm:t>
    </dgm:pt>
    <dgm:pt modelId="{ADD3950B-D216-44F2-B43F-40D6DBF5C0B3}">
      <dgm:prSet phldrT="[Text]"/>
      <dgm:spPr/>
      <dgm:t>
        <a:bodyPr/>
        <a:lstStyle/>
        <a:p>
          <a:r>
            <a:rPr lang="en-IN" b="1" i="0" dirty="0" err="1">
              <a:solidFill>
                <a:schemeClr val="tx1"/>
              </a:solidFill>
            </a:rPr>
            <a:t>Analyze</a:t>
          </a:r>
          <a:r>
            <a:rPr lang="en-IN" b="1" i="0" dirty="0">
              <a:solidFill>
                <a:schemeClr val="tx1"/>
              </a:solidFill>
            </a:rPr>
            <a:t> Your HR Capabilities</a:t>
          </a:r>
          <a:endParaRPr lang="en-IN" dirty="0">
            <a:solidFill>
              <a:schemeClr val="tx1"/>
            </a:solidFill>
          </a:endParaRPr>
        </a:p>
      </dgm:t>
    </dgm:pt>
    <dgm:pt modelId="{B0C33348-5D55-41FC-B464-B3DC7B499374}" type="parTrans" cxnId="{898A27D1-4A71-456A-B7E4-A931ECBB25D3}">
      <dgm:prSet/>
      <dgm:spPr/>
      <dgm:t>
        <a:bodyPr/>
        <a:lstStyle/>
        <a:p>
          <a:endParaRPr lang="en-IN"/>
        </a:p>
      </dgm:t>
    </dgm:pt>
    <dgm:pt modelId="{745E185E-CB3B-4A63-BAE2-2482F0F5087F}" type="sibTrans" cxnId="{898A27D1-4A71-456A-B7E4-A931ECBB25D3}">
      <dgm:prSet/>
      <dgm:spPr/>
      <dgm:t>
        <a:bodyPr/>
        <a:lstStyle/>
        <a:p>
          <a:endParaRPr lang="en-IN"/>
        </a:p>
      </dgm:t>
    </dgm:pt>
    <dgm:pt modelId="{D33FAE68-74B9-4EAA-AE93-F22007450A55}">
      <dgm:prSet phldrT="[Text]"/>
      <dgm:spPr/>
      <dgm:t>
        <a:bodyPr/>
        <a:lstStyle/>
        <a:p>
          <a:r>
            <a:rPr lang="en-IN" b="1" i="0" dirty="0">
              <a:solidFill>
                <a:schemeClr val="tx1"/>
              </a:solidFill>
            </a:rPr>
            <a:t>Examine Each Department</a:t>
          </a:r>
          <a:endParaRPr lang="en-IN" dirty="0">
            <a:solidFill>
              <a:schemeClr val="tx1"/>
            </a:solidFill>
          </a:endParaRPr>
        </a:p>
      </dgm:t>
    </dgm:pt>
    <dgm:pt modelId="{1B53E52C-3901-4AAF-9963-EDED5E54B28A}" type="parTrans" cxnId="{94779ABD-E2BB-4AE2-9273-FE4003CAB79D}">
      <dgm:prSet/>
      <dgm:spPr/>
      <dgm:t>
        <a:bodyPr/>
        <a:lstStyle/>
        <a:p>
          <a:endParaRPr lang="en-IN"/>
        </a:p>
      </dgm:t>
    </dgm:pt>
    <dgm:pt modelId="{2AC31835-D34C-48EA-8FCA-48F7C8807AD7}" type="sibTrans" cxnId="{94779ABD-E2BB-4AE2-9273-FE4003CAB79D}">
      <dgm:prSet/>
      <dgm:spPr/>
      <dgm:t>
        <a:bodyPr/>
        <a:lstStyle/>
        <a:p>
          <a:endParaRPr lang="en-IN"/>
        </a:p>
      </dgm:t>
    </dgm:pt>
    <dgm:pt modelId="{603BE78F-CCC0-49D5-9E33-C9B41E0E819D}">
      <dgm:prSet phldrT="[Text]"/>
      <dgm:spPr/>
      <dgm:t>
        <a:bodyPr/>
        <a:lstStyle/>
        <a:p>
          <a:r>
            <a:rPr lang="en-US" b="1" i="0" dirty="0"/>
            <a:t>Begin Hiring To Satisfy Departmental Needs</a:t>
          </a:r>
          <a:endParaRPr lang="en-IN" dirty="0"/>
        </a:p>
      </dgm:t>
    </dgm:pt>
    <dgm:pt modelId="{A7DA5F54-835C-4E79-A241-9682B18FA875}" type="parTrans" cxnId="{CD7C7249-1934-439B-8EA1-1B7451DE306C}">
      <dgm:prSet/>
      <dgm:spPr/>
      <dgm:t>
        <a:bodyPr/>
        <a:lstStyle/>
        <a:p>
          <a:endParaRPr lang="en-IN"/>
        </a:p>
      </dgm:t>
    </dgm:pt>
    <dgm:pt modelId="{047921B2-4945-489F-8562-E335DA45BE56}" type="sibTrans" cxnId="{CD7C7249-1934-439B-8EA1-1B7451DE306C}">
      <dgm:prSet/>
      <dgm:spPr/>
      <dgm:t>
        <a:bodyPr/>
        <a:lstStyle/>
        <a:p>
          <a:endParaRPr lang="en-IN"/>
        </a:p>
      </dgm:t>
    </dgm:pt>
    <dgm:pt modelId="{C499F0E7-A8FC-4A21-B76B-BEF4C2FC2F41}" type="pres">
      <dgm:prSet presAssocID="{AD082D60-03E9-4202-B4EE-35A113994FD4}" presName="linear" presStyleCnt="0">
        <dgm:presLayoutVars>
          <dgm:dir/>
          <dgm:animLvl val="lvl"/>
          <dgm:resizeHandles val="exact"/>
        </dgm:presLayoutVars>
      </dgm:prSet>
      <dgm:spPr/>
    </dgm:pt>
    <dgm:pt modelId="{BF75B090-57BA-4C45-9DEE-669091573BCC}" type="pres">
      <dgm:prSet presAssocID="{48D0778E-1CC3-4B03-9BE8-FBB8CD59795E}" presName="parentLin" presStyleCnt="0"/>
      <dgm:spPr/>
    </dgm:pt>
    <dgm:pt modelId="{7602FBB6-8E49-4EC2-AA45-D566A21F8205}" type="pres">
      <dgm:prSet presAssocID="{48D0778E-1CC3-4B03-9BE8-FBB8CD59795E}" presName="parentLeftMargin" presStyleLbl="node1" presStyleIdx="0" presStyleCnt="5"/>
      <dgm:spPr/>
    </dgm:pt>
    <dgm:pt modelId="{89006FD1-4D79-4D83-93B8-31A09F3087A8}" type="pres">
      <dgm:prSet presAssocID="{48D0778E-1CC3-4B03-9BE8-FBB8CD59795E}" presName="parentText" presStyleLbl="node1" presStyleIdx="0" presStyleCnt="5">
        <dgm:presLayoutVars>
          <dgm:chMax val="0"/>
          <dgm:bulletEnabled val="1"/>
        </dgm:presLayoutVars>
      </dgm:prSet>
      <dgm:spPr/>
    </dgm:pt>
    <dgm:pt modelId="{A17ED3C8-B00A-4BBD-9D20-63785539E989}" type="pres">
      <dgm:prSet presAssocID="{48D0778E-1CC3-4B03-9BE8-FBB8CD59795E}" presName="negativeSpace" presStyleCnt="0"/>
      <dgm:spPr/>
    </dgm:pt>
    <dgm:pt modelId="{76C1FBFE-3AF1-46B0-AECD-C190F6118EBA}" type="pres">
      <dgm:prSet presAssocID="{48D0778E-1CC3-4B03-9BE8-FBB8CD59795E}" presName="childText" presStyleLbl="conFgAcc1" presStyleIdx="0" presStyleCnt="5">
        <dgm:presLayoutVars>
          <dgm:bulletEnabled val="1"/>
        </dgm:presLayoutVars>
      </dgm:prSet>
      <dgm:spPr/>
    </dgm:pt>
    <dgm:pt modelId="{ED9D6B1C-AA25-4C59-90FE-9CC0EEE30A44}" type="pres">
      <dgm:prSet presAssocID="{069F83F0-2834-42BF-B3BA-F04C4E30A3AD}" presName="spaceBetweenRectangles" presStyleCnt="0"/>
      <dgm:spPr/>
    </dgm:pt>
    <dgm:pt modelId="{39C255E0-3A06-401C-98F1-027578994A52}" type="pres">
      <dgm:prSet presAssocID="{7C7A620B-1031-46D6-A64B-241997E409B6}" presName="parentLin" presStyleCnt="0"/>
      <dgm:spPr/>
    </dgm:pt>
    <dgm:pt modelId="{C8725D4D-595F-41CF-8E27-E1DCDC490E51}" type="pres">
      <dgm:prSet presAssocID="{7C7A620B-1031-46D6-A64B-241997E409B6}" presName="parentLeftMargin" presStyleLbl="node1" presStyleIdx="0" presStyleCnt="5"/>
      <dgm:spPr/>
    </dgm:pt>
    <dgm:pt modelId="{FD614788-30C7-4350-85C7-3A74E15A0A63}" type="pres">
      <dgm:prSet presAssocID="{7C7A620B-1031-46D6-A64B-241997E409B6}" presName="parentText" presStyleLbl="node1" presStyleIdx="1" presStyleCnt="5">
        <dgm:presLayoutVars>
          <dgm:chMax val="0"/>
          <dgm:bulletEnabled val="1"/>
        </dgm:presLayoutVars>
      </dgm:prSet>
      <dgm:spPr/>
    </dgm:pt>
    <dgm:pt modelId="{BE3980B2-C483-4AE3-8B9D-F5D1E0EF92FD}" type="pres">
      <dgm:prSet presAssocID="{7C7A620B-1031-46D6-A64B-241997E409B6}" presName="negativeSpace" presStyleCnt="0"/>
      <dgm:spPr/>
    </dgm:pt>
    <dgm:pt modelId="{2F7314F0-DBD4-418C-8A2D-F97CE32C55C2}" type="pres">
      <dgm:prSet presAssocID="{7C7A620B-1031-46D6-A64B-241997E409B6}" presName="childText" presStyleLbl="conFgAcc1" presStyleIdx="1" presStyleCnt="5">
        <dgm:presLayoutVars>
          <dgm:bulletEnabled val="1"/>
        </dgm:presLayoutVars>
      </dgm:prSet>
      <dgm:spPr/>
    </dgm:pt>
    <dgm:pt modelId="{99B347A9-2002-4359-BC10-ACC6E1988EF3}" type="pres">
      <dgm:prSet presAssocID="{59177CD2-6C3F-40DD-949B-D68863EE94EE}" presName="spaceBetweenRectangles" presStyleCnt="0"/>
      <dgm:spPr/>
    </dgm:pt>
    <dgm:pt modelId="{4E19DCB5-7B29-4B8A-959A-0527BF6C981B}" type="pres">
      <dgm:prSet presAssocID="{ADD3950B-D216-44F2-B43F-40D6DBF5C0B3}" presName="parentLin" presStyleCnt="0"/>
      <dgm:spPr/>
    </dgm:pt>
    <dgm:pt modelId="{A1C69B12-21B6-4EA1-B650-9D4CF83DFD88}" type="pres">
      <dgm:prSet presAssocID="{ADD3950B-D216-44F2-B43F-40D6DBF5C0B3}" presName="parentLeftMargin" presStyleLbl="node1" presStyleIdx="1" presStyleCnt="5"/>
      <dgm:spPr/>
    </dgm:pt>
    <dgm:pt modelId="{355345B5-B1FC-4BF6-A85E-9814C16CEFC3}" type="pres">
      <dgm:prSet presAssocID="{ADD3950B-D216-44F2-B43F-40D6DBF5C0B3}" presName="parentText" presStyleLbl="node1" presStyleIdx="2" presStyleCnt="5">
        <dgm:presLayoutVars>
          <dgm:chMax val="0"/>
          <dgm:bulletEnabled val="1"/>
        </dgm:presLayoutVars>
      </dgm:prSet>
      <dgm:spPr/>
    </dgm:pt>
    <dgm:pt modelId="{C8906184-EC98-417F-B3BE-528A59FBC35E}" type="pres">
      <dgm:prSet presAssocID="{ADD3950B-D216-44F2-B43F-40D6DBF5C0B3}" presName="negativeSpace" presStyleCnt="0"/>
      <dgm:spPr/>
    </dgm:pt>
    <dgm:pt modelId="{27535F05-E6CC-4F62-A462-6B647F284A47}" type="pres">
      <dgm:prSet presAssocID="{ADD3950B-D216-44F2-B43F-40D6DBF5C0B3}" presName="childText" presStyleLbl="conFgAcc1" presStyleIdx="2" presStyleCnt="5">
        <dgm:presLayoutVars>
          <dgm:bulletEnabled val="1"/>
        </dgm:presLayoutVars>
      </dgm:prSet>
      <dgm:spPr/>
    </dgm:pt>
    <dgm:pt modelId="{279BF4C6-61AE-41D5-8FD6-20676C9B4B9E}" type="pres">
      <dgm:prSet presAssocID="{745E185E-CB3B-4A63-BAE2-2482F0F5087F}" presName="spaceBetweenRectangles" presStyleCnt="0"/>
      <dgm:spPr/>
    </dgm:pt>
    <dgm:pt modelId="{BF2E0EA4-57F2-4BD7-A8D0-DC949667668C}" type="pres">
      <dgm:prSet presAssocID="{D33FAE68-74B9-4EAA-AE93-F22007450A55}" presName="parentLin" presStyleCnt="0"/>
      <dgm:spPr/>
    </dgm:pt>
    <dgm:pt modelId="{028F3158-6C69-4C70-9404-34A006DF0016}" type="pres">
      <dgm:prSet presAssocID="{D33FAE68-74B9-4EAA-AE93-F22007450A55}" presName="parentLeftMargin" presStyleLbl="node1" presStyleIdx="2" presStyleCnt="5"/>
      <dgm:spPr/>
    </dgm:pt>
    <dgm:pt modelId="{AD394D7B-557D-4D04-84DA-BA3E4E536864}" type="pres">
      <dgm:prSet presAssocID="{D33FAE68-74B9-4EAA-AE93-F22007450A55}" presName="parentText" presStyleLbl="node1" presStyleIdx="3" presStyleCnt="5">
        <dgm:presLayoutVars>
          <dgm:chMax val="0"/>
          <dgm:bulletEnabled val="1"/>
        </dgm:presLayoutVars>
      </dgm:prSet>
      <dgm:spPr/>
    </dgm:pt>
    <dgm:pt modelId="{2D9B8B25-5330-4E3A-8FF9-0DA20BF821D5}" type="pres">
      <dgm:prSet presAssocID="{D33FAE68-74B9-4EAA-AE93-F22007450A55}" presName="negativeSpace" presStyleCnt="0"/>
      <dgm:spPr/>
    </dgm:pt>
    <dgm:pt modelId="{112C6B3C-D699-4462-BA96-4A0CF9A65D6B}" type="pres">
      <dgm:prSet presAssocID="{D33FAE68-74B9-4EAA-AE93-F22007450A55}" presName="childText" presStyleLbl="conFgAcc1" presStyleIdx="3" presStyleCnt="5">
        <dgm:presLayoutVars>
          <dgm:bulletEnabled val="1"/>
        </dgm:presLayoutVars>
      </dgm:prSet>
      <dgm:spPr/>
    </dgm:pt>
    <dgm:pt modelId="{03841783-5A5E-4098-AD32-EC77FC8F1AFC}" type="pres">
      <dgm:prSet presAssocID="{2AC31835-D34C-48EA-8FCA-48F7C8807AD7}" presName="spaceBetweenRectangles" presStyleCnt="0"/>
      <dgm:spPr/>
    </dgm:pt>
    <dgm:pt modelId="{97353D9F-DB55-431D-82C4-B9FECAE1D72E}" type="pres">
      <dgm:prSet presAssocID="{603BE78F-CCC0-49D5-9E33-C9B41E0E819D}" presName="parentLin" presStyleCnt="0"/>
      <dgm:spPr/>
    </dgm:pt>
    <dgm:pt modelId="{A99F695B-535A-4647-89A2-5DA415C90808}" type="pres">
      <dgm:prSet presAssocID="{603BE78F-CCC0-49D5-9E33-C9B41E0E819D}" presName="parentLeftMargin" presStyleLbl="node1" presStyleIdx="3" presStyleCnt="5"/>
      <dgm:spPr/>
    </dgm:pt>
    <dgm:pt modelId="{41972714-BF7F-4103-B32D-2771CE72991B}" type="pres">
      <dgm:prSet presAssocID="{603BE78F-CCC0-49D5-9E33-C9B41E0E819D}" presName="parentText" presStyleLbl="node1" presStyleIdx="4" presStyleCnt="5">
        <dgm:presLayoutVars>
          <dgm:chMax val="0"/>
          <dgm:bulletEnabled val="1"/>
        </dgm:presLayoutVars>
      </dgm:prSet>
      <dgm:spPr/>
    </dgm:pt>
    <dgm:pt modelId="{1A11A9D3-876D-46EA-B307-AD961643FEDD}" type="pres">
      <dgm:prSet presAssocID="{603BE78F-CCC0-49D5-9E33-C9B41E0E819D}" presName="negativeSpace" presStyleCnt="0"/>
      <dgm:spPr/>
    </dgm:pt>
    <dgm:pt modelId="{D302E63F-FC9F-4BFC-8878-6640E1F24E99}" type="pres">
      <dgm:prSet presAssocID="{603BE78F-CCC0-49D5-9E33-C9B41E0E819D}" presName="childText" presStyleLbl="conFgAcc1" presStyleIdx="4" presStyleCnt="5">
        <dgm:presLayoutVars>
          <dgm:bulletEnabled val="1"/>
        </dgm:presLayoutVars>
      </dgm:prSet>
      <dgm:spPr/>
    </dgm:pt>
  </dgm:ptLst>
  <dgm:cxnLst>
    <dgm:cxn modelId="{21021C1A-8CA4-4FEA-B155-BC0AF8C54EE5}" type="presOf" srcId="{D33FAE68-74B9-4EAA-AE93-F22007450A55}" destId="{AD394D7B-557D-4D04-84DA-BA3E4E536864}" srcOrd="1" destOrd="0" presId="urn:microsoft.com/office/officeart/2005/8/layout/list1"/>
    <dgm:cxn modelId="{2316605B-2D8C-49E4-A34E-4BBDD1C70EC9}" type="presOf" srcId="{48D0778E-1CC3-4B03-9BE8-FBB8CD59795E}" destId="{7602FBB6-8E49-4EC2-AA45-D566A21F8205}" srcOrd="0" destOrd="0" presId="urn:microsoft.com/office/officeart/2005/8/layout/list1"/>
    <dgm:cxn modelId="{CD7C7249-1934-439B-8EA1-1B7451DE306C}" srcId="{AD082D60-03E9-4202-B4EE-35A113994FD4}" destId="{603BE78F-CCC0-49D5-9E33-C9B41E0E819D}" srcOrd="4" destOrd="0" parTransId="{A7DA5F54-835C-4E79-A241-9682B18FA875}" sibTransId="{047921B2-4945-489F-8562-E335DA45BE56}"/>
    <dgm:cxn modelId="{6EED4153-93C2-40CB-9D1B-12C2438A0C7A}" type="presOf" srcId="{ADD3950B-D216-44F2-B43F-40D6DBF5C0B3}" destId="{A1C69B12-21B6-4EA1-B650-9D4CF83DFD88}" srcOrd="0" destOrd="0" presId="urn:microsoft.com/office/officeart/2005/8/layout/list1"/>
    <dgm:cxn modelId="{8CD92D87-BE58-47F4-9614-6DA7BCC0558E}" type="presOf" srcId="{AD082D60-03E9-4202-B4EE-35A113994FD4}" destId="{C499F0E7-A8FC-4A21-B76B-BEF4C2FC2F41}" srcOrd="0" destOrd="0" presId="urn:microsoft.com/office/officeart/2005/8/layout/list1"/>
    <dgm:cxn modelId="{DFC3D399-1CF8-461C-A085-A538F44A9975}" srcId="{AD082D60-03E9-4202-B4EE-35A113994FD4}" destId="{48D0778E-1CC3-4B03-9BE8-FBB8CD59795E}" srcOrd="0" destOrd="0" parTransId="{D35B44B3-FD88-40A4-B008-E860EC013C1C}" sibTransId="{069F83F0-2834-42BF-B3BA-F04C4E30A3AD}"/>
    <dgm:cxn modelId="{94779ABD-E2BB-4AE2-9273-FE4003CAB79D}" srcId="{AD082D60-03E9-4202-B4EE-35A113994FD4}" destId="{D33FAE68-74B9-4EAA-AE93-F22007450A55}" srcOrd="3" destOrd="0" parTransId="{1B53E52C-3901-4AAF-9963-EDED5E54B28A}" sibTransId="{2AC31835-D34C-48EA-8FCA-48F7C8807AD7}"/>
    <dgm:cxn modelId="{704599BF-3E98-4685-9B5A-FB99A5C4452C}" srcId="{AD082D60-03E9-4202-B4EE-35A113994FD4}" destId="{7C7A620B-1031-46D6-A64B-241997E409B6}" srcOrd="1" destOrd="0" parTransId="{475D5051-F40F-4DD0-9E63-9F4A73289BBF}" sibTransId="{59177CD2-6C3F-40DD-949B-D68863EE94EE}"/>
    <dgm:cxn modelId="{CF98E6D0-AF56-43FC-95CE-0179B172017B}" type="presOf" srcId="{48D0778E-1CC3-4B03-9BE8-FBB8CD59795E}" destId="{89006FD1-4D79-4D83-93B8-31A09F3087A8}" srcOrd="1" destOrd="0" presId="urn:microsoft.com/office/officeart/2005/8/layout/list1"/>
    <dgm:cxn modelId="{898A27D1-4A71-456A-B7E4-A931ECBB25D3}" srcId="{AD082D60-03E9-4202-B4EE-35A113994FD4}" destId="{ADD3950B-D216-44F2-B43F-40D6DBF5C0B3}" srcOrd="2" destOrd="0" parTransId="{B0C33348-5D55-41FC-B464-B3DC7B499374}" sibTransId="{745E185E-CB3B-4A63-BAE2-2482F0F5087F}"/>
    <dgm:cxn modelId="{368B19E7-7466-43EC-A92B-F328BF6FBAD9}" type="presOf" srcId="{603BE78F-CCC0-49D5-9E33-C9B41E0E819D}" destId="{A99F695B-535A-4647-89A2-5DA415C90808}" srcOrd="0" destOrd="0" presId="urn:microsoft.com/office/officeart/2005/8/layout/list1"/>
    <dgm:cxn modelId="{CEBE50EA-16AA-4F7C-AC1C-A219B9AF1461}" type="presOf" srcId="{603BE78F-CCC0-49D5-9E33-C9B41E0E819D}" destId="{41972714-BF7F-4103-B32D-2771CE72991B}" srcOrd="1" destOrd="0" presId="urn:microsoft.com/office/officeart/2005/8/layout/list1"/>
    <dgm:cxn modelId="{EC0538F7-A1F7-412F-AB65-ED4B4791BDAB}" type="presOf" srcId="{D33FAE68-74B9-4EAA-AE93-F22007450A55}" destId="{028F3158-6C69-4C70-9404-34A006DF0016}" srcOrd="0" destOrd="0" presId="urn:microsoft.com/office/officeart/2005/8/layout/list1"/>
    <dgm:cxn modelId="{C85ABCF7-409B-44E3-913A-2631E9B4A899}" type="presOf" srcId="{7C7A620B-1031-46D6-A64B-241997E409B6}" destId="{FD614788-30C7-4350-85C7-3A74E15A0A63}" srcOrd="1" destOrd="0" presId="urn:microsoft.com/office/officeart/2005/8/layout/list1"/>
    <dgm:cxn modelId="{DC630BF8-8376-4E78-9DDD-F77D877BBF5F}" type="presOf" srcId="{ADD3950B-D216-44F2-B43F-40D6DBF5C0B3}" destId="{355345B5-B1FC-4BF6-A85E-9814C16CEFC3}" srcOrd="1" destOrd="0" presId="urn:microsoft.com/office/officeart/2005/8/layout/list1"/>
    <dgm:cxn modelId="{65C8E9FD-1A4A-421D-9D71-5F4C4EA658D6}" type="presOf" srcId="{7C7A620B-1031-46D6-A64B-241997E409B6}" destId="{C8725D4D-595F-41CF-8E27-E1DCDC490E51}" srcOrd="0" destOrd="0" presId="urn:microsoft.com/office/officeart/2005/8/layout/list1"/>
    <dgm:cxn modelId="{B21EC2C5-AC5E-4232-9C78-894B39447E93}" type="presParOf" srcId="{C499F0E7-A8FC-4A21-B76B-BEF4C2FC2F41}" destId="{BF75B090-57BA-4C45-9DEE-669091573BCC}" srcOrd="0" destOrd="0" presId="urn:microsoft.com/office/officeart/2005/8/layout/list1"/>
    <dgm:cxn modelId="{753C01CD-A929-471B-AD83-71A5D2DA39A8}" type="presParOf" srcId="{BF75B090-57BA-4C45-9DEE-669091573BCC}" destId="{7602FBB6-8E49-4EC2-AA45-D566A21F8205}" srcOrd="0" destOrd="0" presId="urn:microsoft.com/office/officeart/2005/8/layout/list1"/>
    <dgm:cxn modelId="{F50F39BC-CD82-438D-846D-B2F2E6AD5E22}" type="presParOf" srcId="{BF75B090-57BA-4C45-9DEE-669091573BCC}" destId="{89006FD1-4D79-4D83-93B8-31A09F3087A8}" srcOrd="1" destOrd="0" presId="urn:microsoft.com/office/officeart/2005/8/layout/list1"/>
    <dgm:cxn modelId="{ADCAA967-7AF7-4CFF-BD9D-299D86549846}" type="presParOf" srcId="{C499F0E7-A8FC-4A21-B76B-BEF4C2FC2F41}" destId="{A17ED3C8-B00A-4BBD-9D20-63785539E989}" srcOrd="1" destOrd="0" presId="urn:microsoft.com/office/officeart/2005/8/layout/list1"/>
    <dgm:cxn modelId="{97AC94B0-EA49-4C27-B205-733EDFE8439B}" type="presParOf" srcId="{C499F0E7-A8FC-4A21-B76B-BEF4C2FC2F41}" destId="{76C1FBFE-3AF1-46B0-AECD-C190F6118EBA}" srcOrd="2" destOrd="0" presId="urn:microsoft.com/office/officeart/2005/8/layout/list1"/>
    <dgm:cxn modelId="{3FD887D0-90C0-412B-B5A4-660C7311ED90}" type="presParOf" srcId="{C499F0E7-A8FC-4A21-B76B-BEF4C2FC2F41}" destId="{ED9D6B1C-AA25-4C59-90FE-9CC0EEE30A44}" srcOrd="3" destOrd="0" presId="urn:microsoft.com/office/officeart/2005/8/layout/list1"/>
    <dgm:cxn modelId="{1C0D09CD-C3A9-46A2-BB66-0986FD7FFEFE}" type="presParOf" srcId="{C499F0E7-A8FC-4A21-B76B-BEF4C2FC2F41}" destId="{39C255E0-3A06-401C-98F1-027578994A52}" srcOrd="4" destOrd="0" presId="urn:microsoft.com/office/officeart/2005/8/layout/list1"/>
    <dgm:cxn modelId="{B532108D-8472-458F-8FE1-2D24E5FDD217}" type="presParOf" srcId="{39C255E0-3A06-401C-98F1-027578994A52}" destId="{C8725D4D-595F-41CF-8E27-E1DCDC490E51}" srcOrd="0" destOrd="0" presId="urn:microsoft.com/office/officeart/2005/8/layout/list1"/>
    <dgm:cxn modelId="{211B31A6-18A8-426A-A9E4-D4EB8AF6510A}" type="presParOf" srcId="{39C255E0-3A06-401C-98F1-027578994A52}" destId="{FD614788-30C7-4350-85C7-3A74E15A0A63}" srcOrd="1" destOrd="0" presId="urn:microsoft.com/office/officeart/2005/8/layout/list1"/>
    <dgm:cxn modelId="{3C066A41-3D9E-4E6C-BB46-D02B10B17D07}" type="presParOf" srcId="{C499F0E7-A8FC-4A21-B76B-BEF4C2FC2F41}" destId="{BE3980B2-C483-4AE3-8B9D-F5D1E0EF92FD}" srcOrd="5" destOrd="0" presId="urn:microsoft.com/office/officeart/2005/8/layout/list1"/>
    <dgm:cxn modelId="{77177245-1D9C-4E58-AEDD-8B130547C614}" type="presParOf" srcId="{C499F0E7-A8FC-4A21-B76B-BEF4C2FC2F41}" destId="{2F7314F0-DBD4-418C-8A2D-F97CE32C55C2}" srcOrd="6" destOrd="0" presId="urn:microsoft.com/office/officeart/2005/8/layout/list1"/>
    <dgm:cxn modelId="{E8B546F8-B72D-4798-A3C0-28D2A2A94E40}" type="presParOf" srcId="{C499F0E7-A8FC-4A21-B76B-BEF4C2FC2F41}" destId="{99B347A9-2002-4359-BC10-ACC6E1988EF3}" srcOrd="7" destOrd="0" presId="urn:microsoft.com/office/officeart/2005/8/layout/list1"/>
    <dgm:cxn modelId="{D989AF64-524D-4240-9282-F41F8914C945}" type="presParOf" srcId="{C499F0E7-A8FC-4A21-B76B-BEF4C2FC2F41}" destId="{4E19DCB5-7B29-4B8A-959A-0527BF6C981B}" srcOrd="8" destOrd="0" presId="urn:microsoft.com/office/officeart/2005/8/layout/list1"/>
    <dgm:cxn modelId="{ADBF0D62-B3E0-4F2E-AFED-A05311DA1344}" type="presParOf" srcId="{4E19DCB5-7B29-4B8A-959A-0527BF6C981B}" destId="{A1C69B12-21B6-4EA1-B650-9D4CF83DFD88}" srcOrd="0" destOrd="0" presId="urn:microsoft.com/office/officeart/2005/8/layout/list1"/>
    <dgm:cxn modelId="{99861586-7F7F-4A71-BD11-6368D02C1D8D}" type="presParOf" srcId="{4E19DCB5-7B29-4B8A-959A-0527BF6C981B}" destId="{355345B5-B1FC-4BF6-A85E-9814C16CEFC3}" srcOrd="1" destOrd="0" presId="urn:microsoft.com/office/officeart/2005/8/layout/list1"/>
    <dgm:cxn modelId="{A1189052-3DC1-4E09-AEAE-68F1C05A9A7B}" type="presParOf" srcId="{C499F0E7-A8FC-4A21-B76B-BEF4C2FC2F41}" destId="{C8906184-EC98-417F-B3BE-528A59FBC35E}" srcOrd="9" destOrd="0" presId="urn:microsoft.com/office/officeart/2005/8/layout/list1"/>
    <dgm:cxn modelId="{6327FEE1-993D-490E-B7E2-8013F2B6174A}" type="presParOf" srcId="{C499F0E7-A8FC-4A21-B76B-BEF4C2FC2F41}" destId="{27535F05-E6CC-4F62-A462-6B647F284A47}" srcOrd="10" destOrd="0" presId="urn:microsoft.com/office/officeart/2005/8/layout/list1"/>
    <dgm:cxn modelId="{32B3A2D5-B6CC-4644-A39E-C905C29CFABE}" type="presParOf" srcId="{C499F0E7-A8FC-4A21-B76B-BEF4C2FC2F41}" destId="{279BF4C6-61AE-41D5-8FD6-20676C9B4B9E}" srcOrd="11" destOrd="0" presId="urn:microsoft.com/office/officeart/2005/8/layout/list1"/>
    <dgm:cxn modelId="{6845E407-F1D5-404E-94C1-D04CDBF26938}" type="presParOf" srcId="{C499F0E7-A8FC-4A21-B76B-BEF4C2FC2F41}" destId="{BF2E0EA4-57F2-4BD7-A8D0-DC949667668C}" srcOrd="12" destOrd="0" presId="urn:microsoft.com/office/officeart/2005/8/layout/list1"/>
    <dgm:cxn modelId="{0D104D0E-E7C3-4976-973E-DF133F46109E}" type="presParOf" srcId="{BF2E0EA4-57F2-4BD7-A8D0-DC949667668C}" destId="{028F3158-6C69-4C70-9404-34A006DF0016}" srcOrd="0" destOrd="0" presId="urn:microsoft.com/office/officeart/2005/8/layout/list1"/>
    <dgm:cxn modelId="{1AFD15B1-76B3-401F-8905-BBC87E33F102}" type="presParOf" srcId="{BF2E0EA4-57F2-4BD7-A8D0-DC949667668C}" destId="{AD394D7B-557D-4D04-84DA-BA3E4E536864}" srcOrd="1" destOrd="0" presId="urn:microsoft.com/office/officeart/2005/8/layout/list1"/>
    <dgm:cxn modelId="{CFFC3747-FD6D-4F5D-97D3-CC8EF4FFA205}" type="presParOf" srcId="{C499F0E7-A8FC-4A21-B76B-BEF4C2FC2F41}" destId="{2D9B8B25-5330-4E3A-8FF9-0DA20BF821D5}" srcOrd="13" destOrd="0" presId="urn:microsoft.com/office/officeart/2005/8/layout/list1"/>
    <dgm:cxn modelId="{2E88A8A6-82DA-4FD5-9FD7-9C1ABBE485C2}" type="presParOf" srcId="{C499F0E7-A8FC-4A21-B76B-BEF4C2FC2F41}" destId="{112C6B3C-D699-4462-BA96-4A0CF9A65D6B}" srcOrd="14" destOrd="0" presId="urn:microsoft.com/office/officeart/2005/8/layout/list1"/>
    <dgm:cxn modelId="{741879A1-79AA-495B-BFCC-2EB6DD4322BD}" type="presParOf" srcId="{C499F0E7-A8FC-4A21-B76B-BEF4C2FC2F41}" destId="{03841783-5A5E-4098-AD32-EC77FC8F1AFC}" srcOrd="15" destOrd="0" presId="urn:microsoft.com/office/officeart/2005/8/layout/list1"/>
    <dgm:cxn modelId="{4D02CC34-495C-4171-A739-A93501D3AFB4}" type="presParOf" srcId="{C499F0E7-A8FC-4A21-B76B-BEF4C2FC2F41}" destId="{97353D9F-DB55-431D-82C4-B9FECAE1D72E}" srcOrd="16" destOrd="0" presId="urn:microsoft.com/office/officeart/2005/8/layout/list1"/>
    <dgm:cxn modelId="{9C0EB6CA-946B-4D9C-9B90-615F4E8001F9}" type="presParOf" srcId="{97353D9F-DB55-431D-82C4-B9FECAE1D72E}" destId="{A99F695B-535A-4647-89A2-5DA415C90808}" srcOrd="0" destOrd="0" presId="urn:microsoft.com/office/officeart/2005/8/layout/list1"/>
    <dgm:cxn modelId="{E21589F1-64D4-45AB-8ACC-D19DAA3F6793}" type="presParOf" srcId="{97353D9F-DB55-431D-82C4-B9FECAE1D72E}" destId="{41972714-BF7F-4103-B32D-2771CE72991B}" srcOrd="1" destOrd="0" presId="urn:microsoft.com/office/officeart/2005/8/layout/list1"/>
    <dgm:cxn modelId="{369CA874-DF78-402F-BC9C-4CF266B9659E}" type="presParOf" srcId="{C499F0E7-A8FC-4A21-B76B-BEF4C2FC2F41}" destId="{1A11A9D3-876D-46EA-B307-AD961643FEDD}" srcOrd="17" destOrd="0" presId="urn:microsoft.com/office/officeart/2005/8/layout/list1"/>
    <dgm:cxn modelId="{665774F0-6BD4-402E-B0E9-AFB9DD32282F}" type="presParOf" srcId="{C499F0E7-A8FC-4A21-B76B-BEF4C2FC2F41}" destId="{D302E63F-FC9F-4BFC-8878-6640E1F24E99}"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853934-E390-4EF4-B22F-88C007AC750B}" type="doc">
      <dgm:prSet loTypeId="urn:microsoft.com/office/officeart/2008/layout/AscendingPictureAccentProcess" loCatId="process" qsTypeId="urn:microsoft.com/office/officeart/2005/8/quickstyle/simple1" qsCatId="simple" csTypeId="urn:microsoft.com/office/officeart/2005/8/colors/colorful5" csCatId="colorful" phldr="1"/>
      <dgm:spPr/>
      <dgm:t>
        <a:bodyPr/>
        <a:lstStyle/>
        <a:p>
          <a:endParaRPr lang="en-IN"/>
        </a:p>
      </dgm:t>
    </dgm:pt>
    <dgm:pt modelId="{D523E872-4E47-46BD-AC7E-0F6F2C9CAC27}">
      <dgm:prSet phldrT="[Text]"/>
      <dgm:spPr/>
      <dgm:t>
        <a:bodyPr/>
        <a:lstStyle/>
        <a:p>
          <a:r>
            <a:rPr lang="en-IN" dirty="0">
              <a:latin typeface="Arial Rounded MT Bold" panose="020F0704030504030204" pitchFamily="34" charset="0"/>
            </a:rPr>
            <a:t>Hard HRM</a:t>
          </a:r>
        </a:p>
      </dgm:t>
    </dgm:pt>
    <dgm:pt modelId="{4AB92806-0A40-4C7A-9B56-4E59461665B0}" type="parTrans" cxnId="{628774C3-73EA-4A19-8FB4-ED76BAEE2163}">
      <dgm:prSet/>
      <dgm:spPr/>
      <dgm:t>
        <a:bodyPr/>
        <a:lstStyle/>
        <a:p>
          <a:endParaRPr lang="en-IN"/>
        </a:p>
      </dgm:t>
    </dgm:pt>
    <dgm:pt modelId="{076328BE-3AE8-469C-90D0-458E69A7D4DF}" type="sibTrans" cxnId="{628774C3-73EA-4A19-8FB4-ED76BAEE2163}">
      <dgm:prSet/>
      <dgm:spPr/>
      <dgm:t>
        <a:bodyPr/>
        <a:lstStyle/>
        <a:p>
          <a:endParaRPr lang="en-IN"/>
        </a:p>
      </dgm:t>
    </dgm:pt>
    <dgm:pt modelId="{C37FD6C8-75BA-4CCE-A7BE-DFC370A88D09}">
      <dgm:prSet phldrT="[Text]"/>
      <dgm:spPr/>
      <dgm:t>
        <a:bodyPr/>
        <a:lstStyle/>
        <a:p>
          <a:r>
            <a:rPr lang="en-IN" dirty="0">
              <a:latin typeface="Arial Rounded MT Bold" panose="020F0704030504030204" pitchFamily="34" charset="0"/>
            </a:rPr>
            <a:t>Soft HRM</a:t>
          </a:r>
        </a:p>
      </dgm:t>
    </dgm:pt>
    <dgm:pt modelId="{3737CEE3-6251-4B7F-B0E8-CC5E1A1F501B}" type="parTrans" cxnId="{C3E8ADC3-34A4-4D39-BF18-662FBEA8D1FD}">
      <dgm:prSet/>
      <dgm:spPr/>
      <dgm:t>
        <a:bodyPr/>
        <a:lstStyle/>
        <a:p>
          <a:endParaRPr lang="en-IN"/>
        </a:p>
      </dgm:t>
    </dgm:pt>
    <dgm:pt modelId="{A3B87A80-4559-47AC-9F85-E55C6AC124FD}" type="sibTrans" cxnId="{C3E8ADC3-34A4-4D39-BF18-662FBEA8D1FD}">
      <dgm:prSet/>
      <dgm:spPr/>
      <dgm:t>
        <a:bodyPr/>
        <a:lstStyle/>
        <a:p>
          <a:endParaRPr lang="en-IN"/>
        </a:p>
      </dgm:t>
    </dgm:pt>
    <dgm:pt modelId="{7E1D6DD8-72B2-48BB-B9CC-668CA8D7B1A8}" type="pres">
      <dgm:prSet presAssocID="{D3853934-E390-4EF4-B22F-88C007AC750B}" presName="Name0" presStyleCnt="0">
        <dgm:presLayoutVars>
          <dgm:chMax val="7"/>
          <dgm:chPref val="7"/>
          <dgm:dir/>
        </dgm:presLayoutVars>
      </dgm:prSet>
      <dgm:spPr/>
    </dgm:pt>
    <dgm:pt modelId="{1F037ED0-FE49-4158-A94E-35F59B0A65C0}" type="pres">
      <dgm:prSet presAssocID="{D3853934-E390-4EF4-B22F-88C007AC750B}" presName="dot1" presStyleLbl="alignNode1" presStyleIdx="0" presStyleCnt="10"/>
      <dgm:spPr/>
    </dgm:pt>
    <dgm:pt modelId="{AA881F17-01FF-48C9-A6F5-DD751D0E8D89}" type="pres">
      <dgm:prSet presAssocID="{D3853934-E390-4EF4-B22F-88C007AC750B}" presName="dot2" presStyleLbl="alignNode1" presStyleIdx="1" presStyleCnt="10"/>
      <dgm:spPr/>
    </dgm:pt>
    <dgm:pt modelId="{0D4C7A41-6A4F-4839-9F6E-2ED60999D48C}" type="pres">
      <dgm:prSet presAssocID="{D3853934-E390-4EF4-B22F-88C007AC750B}" presName="dot3" presStyleLbl="alignNode1" presStyleIdx="2" presStyleCnt="10"/>
      <dgm:spPr/>
    </dgm:pt>
    <dgm:pt modelId="{960ADF7F-FC34-48FF-9010-B8D0FDFB9CB8}" type="pres">
      <dgm:prSet presAssocID="{D3853934-E390-4EF4-B22F-88C007AC750B}" presName="dotArrow1" presStyleLbl="alignNode1" presStyleIdx="3" presStyleCnt="10"/>
      <dgm:spPr/>
    </dgm:pt>
    <dgm:pt modelId="{1F8B075D-E4F4-4E2C-BED5-E33B3A2C821E}" type="pres">
      <dgm:prSet presAssocID="{D3853934-E390-4EF4-B22F-88C007AC750B}" presName="dotArrow2" presStyleLbl="alignNode1" presStyleIdx="4" presStyleCnt="10"/>
      <dgm:spPr/>
    </dgm:pt>
    <dgm:pt modelId="{A52D9AE1-6028-4513-BA36-039C85D61CAE}" type="pres">
      <dgm:prSet presAssocID="{D3853934-E390-4EF4-B22F-88C007AC750B}" presName="dotArrow3" presStyleLbl="alignNode1" presStyleIdx="5" presStyleCnt="10"/>
      <dgm:spPr/>
    </dgm:pt>
    <dgm:pt modelId="{9E938C5A-7DA3-46B3-BD82-B9C4DD81772C}" type="pres">
      <dgm:prSet presAssocID="{D3853934-E390-4EF4-B22F-88C007AC750B}" presName="dotArrow4" presStyleLbl="alignNode1" presStyleIdx="6" presStyleCnt="10"/>
      <dgm:spPr/>
    </dgm:pt>
    <dgm:pt modelId="{39CAC0A6-BD6D-4B16-9371-0945B11B2E61}" type="pres">
      <dgm:prSet presAssocID="{D3853934-E390-4EF4-B22F-88C007AC750B}" presName="dotArrow5" presStyleLbl="alignNode1" presStyleIdx="7" presStyleCnt="10"/>
      <dgm:spPr/>
    </dgm:pt>
    <dgm:pt modelId="{BC60287B-3D1A-47EE-AA72-94BDC3EDFD00}" type="pres">
      <dgm:prSet presAssocID="{D3853934-E390-4EF4-B22F-88C007AC750B}" presName="dotArrow6" presStyleLbl="alignNode1" presStyleIdx="8" presStyleCnt="10"/>
      <dgm:spPr/>
    </dgm:pt>
    <dgm:pt modelId="{A18F7674-AC26-437F-BAB1-FA1BE3FCDD4E}" type="pres">
      <dgm:prSet presAssocID="{D3853934-E390-4EF4-B22F-88C007AC750B}" presName="dotArrow7" presStyleLbl="alignNode1" presStyleIdx="9" presStyleCnt="10"/>
      <dgm:spPr/>
    </dgm:pt>
    <dgm:pt modelId="{22A9DF4D-8FFF-4518-83C3-E77C2FCB07EB}" type="pres">
      <dgm:prSet presAssocID="{D523E872-4E47-46BD-AC7E-0F6F2C9CAC27}" presName="parTx1" presStyleLbl="node1" presStyleIdx="0" presStyleCnt="2"/>
      <dgm:spPr/>
    </dgm:pt>
    <dgm:pt modelId="{763C3303-3E6C-4492-8940-2C8E9E78C785}" type="pres">
      <dgm:prSet presAssocID="{076328BE-3AE8-469C-90D0-458E69A7D4DF}" presName="picture1" presStyleCnt="0"/>
      <dgm:spPr/>
    </dgm:pt>
    <dgm:pt modelId="{A48FF72D-6155-4976-9810-0B5AD7DE57E7}" type="pres">
      <dgm:prSet presAssocID="{076328BE-3AE8-469C-90D0-458E69A7D4DF}" presName="imageRepeatNode" presStyleLbl="fgImgPlace1" presStyleIdx="0" presStyleCnt="2"/>
      <dgm:spPr/>
    </dgm:pt>
    <dgm:pt modelId="{DCF67F7F-4A42-416C-80D8-272F294C502F}" type="pres">
      <dgm:prSet presAssocID="{C37FD6C8-75BA-4CCE-A7BE-DFC370A88D09}" presName="parTx2" presStyleLbl="node1" presStyleIdx="1" presStyleCnt="2"/>
      <dgm:spPr/>
    </dgm:pt>
    <dgm:pt modelId="{3405C333-AFA1-48D2-80B1-8E8DF286F035}" type="pres">
      <dgm:prSet presAssocID="{A3B87A80-4559-47AC-9F85-E55C6AC124FD}" presName="picture2" presStyleCnt="0"/>
      <dgm:spPr/>
    </dgm:pt>
    <dgm:pt modelId="{B2C68D8E-E308-4868-9BB2-939B99355A0C}" type="pres">
      <dgm:prSet presAssocID="{A3B87A80-4559-47AC-9F85-E55C6AC124FD}" presName="imageRepeatNode" presStyleLbl="fgImgPlace1" presStyleIdx="1" presStyleCnt="2"/>
      <dgm:spPr/>
    </dgm:pt>
  </dgm:ptLst>
  <dgm:cxnLst>
    <dgm:cxn modelId="{B6CA1E01-53A6-4E5F-9126-6C40B64E5FE6}" type="presOf" srcId="{C37FD6C8-75BA-4CCE-A7BE-DFC370A88D09}" destId="{DCF67F7F-4A42-416C-80D8-272F294C502F}" srcOrd="0" destOrd="0" presId="urn:microsoft.com/office/officeart/2008/layout/AscendingPictureAccentProcess"/>
    <dgm:cxn modelId="{17037144-6AC9-45CC-B997-5DF2F9467135}" type="presOf" srcId="{D523E872-4E47-46BD-AC7E-0F6F2C9CAC27}" destId="{22A9DF4D-8FFF-4518-83C3-E77C2FCB07EB}" srcOrd="0" destOrd="0" presId="urn:microsoft.com/office/officeart/2008/layout/AscendingPictureAccentProcess"/>
    <dgm:cxn modelId="{817DDA87-E19D-4BBA-93F4-6EAC9BD8CA87}" type="presOf" srcId="{076328BE-3AE8-469C-90D0-458E69A7D4DF}" destId="{A48FF72D-6155-4976-9810-0B5AD7DE57E7}" srcOrd="0" destOrd="0" presId="urn:microsoft.com/office/officeart/2008/layout/AscendingPictureAccentProcess"/>
    <dgm:cxn modelId="{628774C3-73EA-4A19-8FB4-ED76BAEE2163}" srcId="{D3853934-E390-4EF4-B22F-88C007AC750B}" destId="{D523E872-4E47-46BD-AC7E-0F6F2C9CAC27}" srcOrd="0" destOrd="0" parTransId="{4AB92806-0A40-4C7A-9B56-4E59461665B0}" sibTransId="{076328BE-3AE8-469C-90D0-458E69A7D4DF}"/>
    <dgm:cxn modelId="{C3E8ADC3-34A4-4D39-BF18-662FBEA8D1FD}" srcId="{D3853934-E390-4EF4-B22F-88C007AC750B}" destId="{C37FD6C8-75BA-4CCE-A7BE-DFC370A88D09}" srcOrd="1" destOrd="0" parTransId="{3737CEE3-6251-4B7F-B0E8-CC5E1A1F501B}" sibTransId="{A3B87A80-4559-47AC-9F85-E55C6AC124FD}"/>
    <dgm:cxn modelId="{A79E63E3-329D-4DA6-9968-47BA67DFD09A}" type="presOf" srcId="{D3853934-E390-4EF4-B22F-88C007AC750B}" destId="{7E1D6DD8-72B2-48BB-B9CC-668CA8D7B1A8}" srcOrd="0" destOrd="0" presId="urn:microsoft.com/office/officeart/2008/layout/AscendingPictureAccentProcess"/>
    <dgm:cxn modelId="{3733B0F5-7B48-47AF-883C-94ACA04F7B76}" type="presOf" srcId="{A3B87A80-4559-47AC-9F85-E55C6AC124FD}" destId="{B2C68D8E-E308-4868-9BB2-939B99355A0C}" srcOrd="0" destOrd="0" presId="urn:microsoft.com/office/officeart/2008/layout/AscendingPictureAccentProcess"/>
    <dgm:cxn modelId="{7A51ECC1-46A1-4D23-B7AE-2BBFD02BBC6B}" type="presParOf" srcId="{7E1D6DD8-72B2-48BB-B9CC-668CA8D7B1A8}" destId="{1F037ED0-FE49-4158-A94E-35F59B0A65C0}" srcOrd="0" destOrd="0" presId="urn:microsoft.com/office/officeart/2008/layout/AscendingPictureAccentProcess"/>
    <dgm:cxn modelId="{C31EEE23-25CE-4364-9A62-2956B2127AD9}" type="presParOf" srcId="{7E1D6DD8-72B2-48BB-B9CC-668CA8D7B1A8}" destId="{AA881F17-01FF-48C9-A6F5-DD751D0E8D89}" srcOrd="1" destOrd="0" presId="urn:microsoft.com/office/officeart/2008/layout/AscendingPictureAccentProcess"/>
    <dgm:cxn modelId="{658B25A7-A81B-4495-A1E2-100EE69C99E7}" type="presParOf" srcId="{7E1D6DD8-72B2-48BB-B9CC-668CA8D7B1A8}" destId="{0D4C7A41-6A4F-4839-9F6E-2ED60999D48C}" srcOrd="2" destOrd="0" presId="urn:microsoft.com/office/officeart/2008/layout/AscendingPictureAccentProcess"/>
    <dgm:cxn modelId="{BE83AEA0-754F-4129-B083-A84DFA08BCFD}" type="presParOf" srcId="{7E1D6DD8-72B2-48BB-B9CC-668CA8D7B1A8}" destId="{960ADF7F-FC34-48FF-9010-B8D0FDFB9CB8}" srcOrd="3" destOrd="0" presId="urn:microsoft.com/office/officeart/2008/layout/AscendingPictureAccentProcess"/>
    <dgm:cxn modelId="{19ECF4C0-ECB8-44EE-8A44-6C86DEC1FC8E}" type="presParOf" srcId="{7E1D6DD8-72B2-48BB-B9CC-668CA8D7B1A8}" destId="{1F8B075D-E4F4-4E2C-BED5-E33B3A2C821E}" srcOrd="4" destOrd="0" presId="urn:microsoft.com/office/officeart/2008/layout/AscendingPictureAccentProcess"/>
    <dgm:cxn modelId="{C0C0D313-97C9-48BB-87A8-3495E40BDD26}" type="presParOf" srcId="{7E1D6DD8-72B2-48BB-B9CC-668CA8D7B1A8}" destId="{A52D9AE1-6028-4513-BA36-039C85D61CAE}" srcOrd="5" destOrd="0" presId="urn:microsoft.com/office/officeart/2008/layout/AscendingPictureAccentProcess"/>
    <dgm:cxn modelId="{A1A67809-7AA7-41E0-BB4C-123EECF8128B}" type="presParOf" srcId="{7E1D6DD8-72B2-48BB-B9CC-668CA8D7B1A8}" destId="{9E938C5A-7DA3-46B3-BD82-B9C4DD81772C}" srcOrd="6" destOrd="0" presId="urn:microsoft.com/office/officeart/2008/layout/AscendingPictureAccentProcess"/>
    <dgm:cxn modelId="{6B0F98DA-1448-4103-B6E1-C2B84BF129E2}" type="presParOf" srcId="{7E1D6DD8-72B2-48BB-B9CC-668CA8D7B1A8}" destId="{39CAC0A6-BD6D-4B16-9371-0945B11B2E61}" srcOrd="7" destOrd="0" presId="urn:microsoft.com/office/officeart/2008/layout/AscendingPictureAccentProcess"/>
    <dgm:cxn modelId="{5EDF0453-D0C1-49AD-9E5B-FE1B3D1B7E44}" type="presParOf" srcId="{7E1D6DD8-72B2-48BB-B9CC-668CA8D7B1A8}" destId="{BC60287B-3D1A-47EE-AA72-94BDC3EDFD00}" srcOrd="8" destOrd="0" presId="urn:microsoft.com/office/officeart/2008/layout/AscendingPictureAccentProcess"/>
    <dgm:cxn modelId="{0EFDBA12-DFB3-4DED-8996-EE42A47E1B2A}" type="presParOf" srcId="{7E1D6DD8-72B2-48BB-B9CC-668CA8D7B1A8}" destId="{A18F7674-AC26-437F-BAB1-FA1BE3FCDD4E}" srcOrd="9" destOrd="0" presId="urn:microsoft.com/office/officeart/2008/layout/AscendingPictureAccentProcess"/>
    <dgm:cxn modelId="{CD7A4093-1DE3-48D7-828A-3DC2CA5CD0FD}" type="presParOf" srcId="{7E1D6DD8-72B2-48BB-B9CC-668CA8D7B1A8}" destId="{22A9DF4D-8FFF-4518-83C3-E77C2FCB07EB}" srcOrd="10" destOrd="0" presId="urn:microsoft.com/office/officeart/2008/layout/AscendingPictureAccentProcess"/>
    <dgm:cxn modelId="{EC4AB6B1-C6DE-4709-AE8D-308EAA695487}" type="presParOf" srcId="{7E1D6DD8-72B2-48BB-B9CC-668CA8D7B1A8}" destId="{763C3303-3E6C-4492-8940-2C8E9E78C785}" srcOrd="11" destOrd="0" presId="urn:microsoft.com/office/officeart/2008/layout/AscendingPictureAccentProcess"/>
    <dgm:cxn modelId="{24EE5223-10AB-4852-A64C-A0D4B34C00CF}" type="presParOf" srcId="{763C3303-3E6C-4492-8940-2C8E9E78C785}" destId="{A48FF72D-6155-4976-9810-0B5AD7DE57E7}" srcOrd="0" destOrd="0" presId="urn:microsoft.com/office/officeart/2008/layout/AscendingPictureAccentProcess"/>
    <dgm:cxn modelId="{B2ECCD25-17F6-4D9E-94D3-33D795775E59}" type="presParOf" srcId="{7E1D6DD8-72B2-48BB-B9CC-668CA8D7B1A8}" destId="{DCF67F7F-4A42-416C-80D8-272F294C502F}" srcOrd="12" destOrd="0" presId="urn:microsoft.com/office/officeart/2008/layout/AscendingPictureAccentProcess"/>
    <dgm:cxn modelId="{7F671E27-09B5-4A3E-AE39-CCF8CA7D2F85}" type="presParOf" srcId="{7E1D6DD8-72B2-48BB-B9CC-668CA8D7B1A8}" destId="{3405C333-AFA1-48D2-80B1-8E8DF286F035}" srcOrd="13" destOrd="0" presId="urn:microsoft.com/office/officeart/2008/layout/AscendingPictureAccentProcess"/>
    <dgm:cxn modelId="{2375393B-D85E-45EF-8BE5-947870905DAA}" type="presParOf" srcId="{3405C333-AFA1-48D2-80B1-8E8DF286F035}" destId="{B2C68D8E-E308-4868-9BB2-939B99355A0C}"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472BF8-C75E-46F9-B70D-070BCFF9225B}" type="doc">
      <dgm:prSet loTypeId="urn:microsoft.com/office/officeart/2005/8/layout/pyramid2" loCatId="list" qsTypeId="urn:microsoft.com/office/officeart/2005/8/quickstyle/simple1" qsCatId="simple" csTypeId="urn:microsoft.com/office/officeart/2005/8/colors/colorful5" csCatId="colorful" phldr="1"/>
      <dgm:spPr/>
      <dgm:t>
        <a:bodyPr/>
        <a:lstStyle/>
        <a:p>
          <a:endParaRPr lang="en-IN"/>
        </a:p>
      </dgm:t>
    </dgm:pt>
    <dgm:pt modelId="{5D4156C8-B75A-45D1-ACAB-398C7019EA53}">
      <dgm:prSet phldrT="[Text]"/>
      <dgm:spPr/>
      <dgm:t>
        <a:bodyPr/>
        <a:lstStyle/>
        <a:p>
          <a:r>
            <a:rPr lang="en-IN" b="1" dirty="0"/>
            <a:t>Staffing</a:t>
          </a:r>
          <a:endParaRPr lang="en-IN" dirty="0"/>
        </a:p>
      </dgm:t>
    </dgm:pt>
    <dgm:pt modelId="{9B1775E1-74A8-4C86-9859-BFC996DF5E25}" type="parTrans" cxnId="{944486F6-C784-46C8-A816-785063A03711}">
      <dgm:prSet/>
      <dgm:spPr/>
      <dgm:t>
        <a:bodyPr/>
        <a:lstStyle/>
        <a:p>
          <a:endParaRPr lang="en-IN"/>
        </a:p>
      </dgm:t>
    </dgm:pt>
    <dgm:pt modelId="{98E7A3E4-6DCB-47F9-A960-9ED0500564CC}" type="sibTrans" cxnId="{944486F6-C784-46C8-A816-785063A03711}">
      <dgm:prSet/>
      <dgm:spPr/>
      <dgm:t>
        <a:bodyPr/>
        <a:lstStyle/>
        <a:p>
          <a:endParaRPr lang="en-IN"/>
        </a:p>
      </dgm:t>
    </dgm:pt>
    <dgm:pt modelId="{1BAB55AD-1CB8-4366-9DA6-C72828907522}">
      <dgm:prSet phldrT="[Text]"/>
      <dgm:spPr/>
      <dgm:t>
        <a:bodyPr/>
        <a:lstStyle/>
        <a:p>
          <a:r>
            <a:rPr lang="en-IN" b="1" dirty="0"/>
            <a:t>Basic Workplace Policies</a:t>
          </a:r>
          <a:endParaRPr lang="en-IN" dirty="0"/>
        </a:p>
      </dgm:t>
    </dgm:pt>
    <dgm:pt modelId="{9B53BD72-52FB-474B-B503-2DA3743E924D}" type="parTrans" cxnId="{20A09393-56BF-4CE9-B74D-EFAB946CE61A}">
      <dgm:prSet/>
      <dgm:spPr/>
      <dgm:t>
        <a:bodyPr/>
        <a:lstStyle/>
        <a:p>
          <a:endParaRPr lang="en-IN"/>
        </a:p>
      </dgm:t>
    </dgm:pt>
    <dgm:pt modelId="{971E0FEE-C0CC-4580-A04E-2A1CBE5EAD6A}" type="sibTrans" cxnId="{20A09393-56BF-4CE9-B74D-EFAB946CE61A}">
      <dgm:prSet/>
      <dgm:spPr/>
      <dgm:t>
        <a:bodyPr/>
        <a:lstStyle/>
        <a:p>
          <a:endParaRPr lang="en-IN"/>
        </a:p>
      </dgm:t>
    </dgm:pt>
    <dgm:pt modelId="{2CFE840E-0C16-4161-A05A-FFF67AF2B262}">
      <dgm:prSet phldrT="[Text]"/>
      <dgm:spPr/>
      <dgm:t>
        <a:bodyPr/>
        <a:lstStyle/>
        <a:p>
          <a:r>
            <a:rPr lang="en-IN" b="1" dirty="0"/>
            <a:t>Compensation and Benefits</a:t>
          </a:r>
          <a:endParaRPr lang="en-IN" dirty="0"/>
        </a:p>
      </dgm:t>
    </dgm:pt>
    <dgm:pt modelId="{D75EE5C9-3FA3-4040-89EB-758F46F09FFB}" type="parTrans" cxnId="{E5FDCD1E-84A0-4242-9BC0-085DD5C21DCF}">
      <dgm:prSet/>
      <dgm:spPr/>
      <dgm:t>
        <a:bodyPr/>
        <a:lstStyle/>
        <a:p>
          <a:endParaRPr lang="en-IN"/>
        </a:p>
      </dgm:t>
    </dgm:pt>
    <dgm:pt modelId="{DBD5CA73-1D19-48AC-B97C-F79ADC1F747A}" type="sibTrans" cxnId="{E5FDCD1E-84A0-4242-9BC0-085DD5C21DCF}">
      <dgm:prSet/>
      <dgm:spPr/>
      <dgm:t>
        <a:bodyPr/>
        <a:lstStyle/>
        <a:p>
          <a:endParaRPr lang="en-IN"/>
        </a:p>
      </dgm:t>
    </dgm:pt>
    <dgm:pt modelId="{92EF6D5D-2717-42B6-BFAD-F470BAA354CD}">
      <dgm:prSet/>
      <dgm:spPr/>
      <dgm:t>
        <a:bodyPr/>
        <a:lstStyle/>
        <a:p>
          <a:r>
            <a:rPr lang="en-IN" b="1" dirty="0"/>
            <a:t>Retention</a:t>
          </a:r>
          <a:endParaRPr lang="en-IN" dirty="0"/>
        </a:p>
      </dgm:t>
    </dgm:pt>
    <dgm:pt modelId="{6F8037C9-DC8A-4C45-BB04-0EE8801F43DA}" type="parTrans" cxnId="{85FB0684-BB41-47C6-A800-E13891AB3737}">
      <dgm:prSet/>
      <dgm:spPr/>
      <dgm:t>
        <a:bodyPr/>
        <a:lstStyle/>
        <a:p>
          <a:endParaRPr lang="en-IN"/>
        </a:p>
      </dgm:t>
    </dgm:pt>
    <dgm:pt modelId="{4D684260-CFAE-4082-B2B0-DCF61F68DB3F}" type="sibTrans" cxnId="{85FB0684-BB41-47C6-A800-E13891AB3737}">
      <dgm:prSet/>
      <dgm:spPr/>
      <dgm:t>
        <a:bodyPr/>
        <a:lstStyle/>
        <a:p>
          <a:endParaRPr lang="en-IN"/>
        </a:p>
      </dgm:t>
    </dgm:pt>
    <dgm:pt modelId="{2E7D10A7-5C25-4867-B7EF-5BCCE98DC6AC}">
      <dgm:prSet/>
      <dgm:spPr/>
      <dgm:t>
        <a:bodyPr/>
        <a:lstStyle/>
        <a:p>
          <a:r>
            <a:rPr lang="en-IN" b="1" dirty="0"/>
            <a:t>Training and Development</a:t>
          </a:r>
          <a:endParaRPr lang="en-IN" dirty="0"/>
        </a:p>
      </dgm:t>
    </dgm:pt>
    <dgm:pt modelId="{B1C27E38-6AC4-47F2-983F-670182D15541}" type="parTrans" cxnId="{D5BF834A-F710-4189-A866-83E0B55167A2}">
      <dgm:prSet/>
      <dgm:spPr/>
      <dgm:t>
        <a:bodyPr/>
        <a:lstStyle/>
        <a:p>
          <a:endParaRPr lang="en-IN"/>
        </a:p>
      </dgm:t>
    </dgm:pt>
    <dgm:pt modelId="{655C8BE6-D627-4A1A-9498-9BFD48748938}" type="sibTrans" cxnId="{D5BF834A-F710-4189-A866-83E0B55167A2}">
      <dgm:prSet/>
      <dgm:spPr/>
      <dgm:t>
        <a:bodyPr/>
        <a:lstStyle/>
        <a:p>
          <a:endParaRPr lang="en-IN"/>
        </a:p>
      </dgm:t>
    </dgm:pt>
    <dgm:pt modelId="{C410B681-4DB0-4364-B7F2-AF319243BCAD}">
      <dgm:prSet/>
      <dgm:spPr/>
      <dgm:t>
        <a:bodyPr/>
        <a:lstStyle/>
        <a:p>
          <a:r>
            <a:rPr lang="en-IN" b="1" dirty="0"/>
            <a:t>Regulatory Issues and Worker Safety</a:t>
          </a:r>
          <a:endParaRPr lang="en-IN" dirty="0"/>
        </a:p>
      </dgm:t>
    </dgm:pt>
    <dgm:pt modelId="{817ED788-CC27-4635-ABC8-EFEBEF40C7D7}" type="parTrans" cxnId="{A85C9AC1-2847-4B7F-AA03-A2F82B7B598C}">
      <dgm:prSet/>
      <dgm:spPr/>
      <dgm:t>
        <a:bodyPr/>
        <a:lstStyle/>
        <a:p>
          <a:endParaRPr lang="en-IN"/>
        </a:p>
      </dgm:t>
    </dgm:pt>
    <dgm:pt modelId="{7D644EAF-0091-48A7-87EB-97030B60511E}" type="sibTrans" cxnId="{A85C9AC1-2847-4B7F-AA03-A2F82B7B598C}">
      <dgm:prSet/>
      <dgm:spPr/>
      <dgm:t>
        <a:bodyPr/>
        <a:lstStyle/>
        <a:p>
          <a:endParaRPr lang="en-IN"/>
        </a:p>
      </dgm:t>
    </dgm:pt>
    <dgm:pt modelId="{D9670244-5185-47DE-B5EE-DE86B43E418E}" type="pres">
      <dgm:prSet presAssocID="{17472BF8-C75E-46F9-B70D-070BCFF9225B}" presName="compositeShape" presStyleCnt="0">
        <dgm:presLayoutVars>
          <dgm:dir/>
          <dgm:resizeHandles/>
        </dgm:presLayoutVars>
      </dgm:prSet>
      <dgm:spPr/>
    </dgm:pt>
    <dgm:pt modelId="{75C65BF9-9C7B-4AA8-8039-76BD8C34B59B}" type="pres">
      <dgm:prSet presAssocID="{17472BF8-C75E-46F9-B70D-070BCFF9225B}" presName="pyramid" presStyleLbl="node1" presStyleIdx="0" presStyleCnt="1"/>
      <dgm:spPr>
        <a:blipFill dpi="0"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pt>
    <dgm:pt modelId="{D25320FC-3AF7-47CE-813F-C373F9405473}" type="pres">
      <dgm:prSet presAssocID="{17472BF8-C75E-46F9-B70D-070BCFF9225B}" presName="theList" presStyleCnt="0"/>
      <dgm:spPr/>
    </dgm:pt>
    <dgm:pt modelId="{7051B76B-25D5-4925-B154-F0F9927C8B2E}" type="pres">
      <dgm:prSet presAssocID="{5D4156C8-B75A-45D1-ACAB-398C7019EA53}" presName="aNode" presStyleLbl="fgAcc1" presStyleIdx="0" presStyleCnt="6">
        <dgm:presLayoutVars>
          <dgm:bulletEnabled val="1"/>
        </dgm:presLayoutVars>
      </dgm:prSet>
      <dgm:spPr/>
    </dgm:pt>
    <dgm:pt modelId="{6CE68D79-B269-4E73-92CD-BFE529798C30}" type="pres">
      <dgm:prSet presAssocID="{5D4156C8-B75A-45D1-ACAB-398C7019EA53}" presName="aSpace" presStyleCnt="0"/>
      <dgm:spPr/>
    </dgm:pt>
    <dgm:pt modelId="{F8DCF662-633B-4DEA-AED7-1545ACBFAB5C}" type="pres">
      <dgm:prSet presAssocID="{1BAB55AD-1CB8-4366-9DA6-C72828907522}" presName="aNode" presStyleLbl="fgAcc1" presStyleIdx="1" presStyleCnt="6">
        <dgm:presLayoutVars>
          <dgm:bulletEnabled val="1"/>
        </dgm:presLayoutVars>
      </dgm:prSet>
      <dgm:spPr/>
    </dgm:pt>
    <dgm:pt modelId="{72C88FD9-59A3-40FB-B9E3-3439CC9DAA61}" type="pres">
      <dgm:prSet presAssocID="{1BAB55AD-1CB8-4366-9DA6-C72828907522}" presName="aSpace" presStyleCnt="0"/>
      <dgm:spPr/>
    </dgm:pt>
    <dgm:pt modelId="{97337A95-5E69-42E1-AA3D-46D4212A71C4}" type="pres">
      <dgm:prSet presAssocID="{2CFE840E-0C16-4161-A05A-FFF67AF2B262}" presName="aNode" presStyleLbl="fgAcc1" presStyleIdx="2" presStyleCnt="6">
        <dgm:presLayoutVars>
          <dgm:bulletEnabled val="1"/>
        </dgm:presLayoutVars>
      </dgm:prSet>
      <dgm:spPr/>
    </dgm:pt>
    <dgm:pt modelId="{7BEE9661-9C5F-439E-84BE-F09FDC9BF67A}" type="pres">
      <dgm:prSet presAssocID="{2CFE840E-0C16-4161-A05A-FFF67AF2B262}" presName="aSpace" presStyleCnt="0"/>
      <dgm:spPr/>
    </dgm:pt>
    <dgm:pt modelId="{1427B45A-1F7D-49B4-A02B-619E0C188367}" type="pres">
      <dgm:prSet presAssocID="{92EF6D5D-2717-42B6-BFAD-F470BAA354CD}" presName="aNode" presStyleLbl="fgAcc1" presStyleIdx="3" presStyleCnt="6">
        <dgm:presLayoutVars>
          <dgm:bulletEnabled val="1"/>
        </dgm:presLayoutVars>
      </dgm:prSet>
      <dgm:spPr/>
    </dgm:pt>
    <dgm:pt modelId="{0A65B7DB-06FD-41A6-A9B1-51B4FB46D448}" type="pres">
      <dgm:prSet presAssocID="{92EF6D5D-2717-42B6-BFAD-F470BAA354CD}" presName="aSpace" presStyleCnt="0"/>
      <dgm:spPr/>
    </dgm:pt>
    <dgm:pt modelId="{B1335D5C-E7E1-427F-BDA2-85E54363FA38}" type="pres">
      <dgm:prSet presAssocID="{2E7D10A7-5C25-4867-B7EF-5BCCE98DC6AC}" presName="aNode" presStyleLbl="fgAcc1" presStyleIdx="4" presStyleCnt="6">
        <dgm:presLayoutVars>
          <dgm:bulletEnabled val="1"/>
        </dgm:presLayoutVars>
      </dgm:prSet>
      <dgm:spPr/>
    </dgm:pt>
    <dgm:pt modelId="{1EAFFA80-57E7-4E8B-9CC5-916EAF58A309}" type="pres">
      <dgm:prSet presAssocID="{2E7D10A7-5C25-4867-B7EF-5BCCE98DC6AC}" presName="aSpace" presStyleCnt="0"/>
      <dgm:spPr/>
    </dgm:pt>
    <dgm:pt modelId="{E0A386A8-BDF2-477F-B41B-DB8903348F89}" type="pres">
      <dgm:prSet presAssocID="{C410B681-4DB0-4364-B7F2-AF319243BCAD}" presName="aNode" presStyleLbl="fgAcc1" presStyleIdx="5" presStyleCnt="6">
        <dgm:presLayoutVars>
          <dgm:bulletEnabled val="1"/>
        </dgm:presLayoutVars>
      </dgm:prSet>
      <dgm:spPr/>
    </dgm:pt>
    <dgm:pt modelId="{9CFD3DCD-D04B-445C-B8AA-18BDCF916047}" type="pres">
      <dgm:prSet presAssocID="{C410B681-4DB0-4364-B7F2-AF319243BCAD}" presName="aSpace" presStyleCnt="0"/>
      <dgm:spPr/>
    </dgm:pt>
  </dgm:ptLst>
  <dgm:cxnLst>
    <dgm:cxn modelId="{E5FDCD1E-84A0-4242-9BC0-085DD5C21DCF}" srcId="{17472BF8-C75E-46F9-B70D-070BCFF9225B}" destId="{2CFE840E-0C16-4161-A05A-FFF67AF2B262}" srcOrd="2" destOrd="0" parTransId="{D75EE5C9-3FA3-4040-89EB-758F46F09FFB}" sibTransId="{DBD5CA73-1D19-48AC-B97C-F79ADC1F747A}"/>
    <dgm:cxn modelId="{5177952F-328D-484F-96EA-ABB6C5C02059}" type="presOf" srcId="{92EF6D5D-2717-42B6-BFAD-F470BAA354CD}" destId="{1427B45A-1F7D-49B4-A02B-619E0C188367}" srcOrd="0" destOrd="0" presId="urn:microsoft.com/office/officeart/2005/8/layout/pyramid2"/>
    <dgm:cxn modelId="{D7775331-9D40-4A64-B03B-2C1BC12AD9D5}" type="presOf" srcId="{C410B681-4DB0-4364-B7F2-AF319243BCAD}" destId="{E0A386A8-BDF2-477F-B41B-DB8903348F89}" srcOrd="0" destOrd="0" presId="urn:microsoft.com/office/officeart/2005/8/layout/pyramid2"/>
    <dgm:cxn modelId="{4B82A733-9779-41DC-93AB-569E0D07EB0D}" type="presOf" srcId="{17472BF8-C75E-46F9-B70D-070BCFF9225B}" destId="{D9670244-5185-47DE-B5EE-DE86B43E418E}" srcOrd="0" destOrd="0" presId="urn:microsoft.com/office/officeart/2005/8/layout/pyramid2"/>
    <dgm:cxn modelId="{8319DE5F-BE68-470E-BD03-75A47076A9CA}" type="presOf" srcId="{2E7D10A7-5C25-4867-B7EF-5BCCE98DC6AC}" destId="{B1335D5C-E7E1-427F-BDA2-85E54363FA38}" srcOrd="0" destOrd="0" presId="urn:microsoft.com/office/officeart/2005/8/layout/pyramid2"/>
    <dgm:cxn modelId="{7B7EF467-36DF-4C61-BECE-EAD5009913C0}" type="presOf" srcId="{5D4156C8-B75A-45D1-ACAB-398C7019EA53}" destId="{7051B76B-25D5-4925-B154-F0F9927C8B2E}" srcOrd="0" destOrd="0" presId="urn:microsoft.com/office/officeart/2005/8/layout/pyramid2"/>
    <dgm:cxn modelId="{D5BF834A-F710-4189-A866-83E0B55167A2}" srcId="{17472BF8-C75E-46F9-B70D-070BCFF9225B}" destId="{2E7D10A7-5C25-4867-B7EF-5BCCE98DC6AC}" srcOrd="4" destOrd="0" parTransId="{B1C27E38-6AC4-47F2-983F-670182D15541}" sibTransId="{655C8BE6-D627-4A1A-9498-9BFD48748938}"/>
    <dgm:cxn modelId="{E755C16E-42FD-48B5-B94F-FF1C9345F09F}" type="presOf" srcId="{2CFE840E-0C16-4161-A05A-FFF67AF2B262}" destId="{97337A95-5E69-42E1-AA3D-46D4212A71C4}" srcOrd="0" destOrd="0" presId="urn:microsoft.com/office/officeart/2005/8/layout/pyramid2"/>
    <dgm:cxn modelId="{85FB0684-BB41-47C6-A800-E13891AB3737}" srcId="{17472BF8-C75E-46F9-B70D-070BCFF9225B}" destId="{92EF6D5D-2717-42B6-BFAD-F470BAA354CD}" srcOrd="3" destOrd="0" parTransId="{6F8037C9-DC8A-4C45-BB04-0EE8801F43DA}" sibTransId="{4D684260-CFAE-4082-B2B0-DCF61F68DB3F}"/>
    <dgm:cxn modelId="{20A09393-56BF-4CE9-B74D-EFAB946CE61A}" srcId="{17472BF8-C75E-46F9-B70D-070BCFF9225B}" destId="{1BAB55AD-1CB8-4366-9DA6-C72828907522}" srcOrd="1" destOrd="0" parTransId="{9B53BD72-52FB-474B-B503-2DA3743E924D}" sibTransId="{971E0FEE-C0CC-4580-A04E-2A1CBE5EAD6A}"/>
    <dgm:cxn modelId="{A85C9AC1-2847-4B7F-AA03-A2F82B7B598C}" srcId="{17472BF8-C75E-46F9-B70D-070BCFF9225B}" destId="{C410B681-4DB0-4364-B7F2-AF319243BCAD}" srcOrd="5" destOrd="0" parTransId="{817ED788-CC27-4635-ABC8-EFEBEF40C7D7}" sibTransId="{7D644EAF-0091-48A7-87EB-97030B60511E}"/>
    <dgm:cxn modelId="{944486F6-C784-46C8-A816-785063A03711}" srcId="{17472BF8-C75E-46F9-B70D-070BCFF9225B}" destId="{5D4156C8-B75A-45D1-ACAB-398C7019EA53}" srcOrd="0" destOrd="0" parTransId="{9B1775E1-74A8-4C86-9859-BFC996DF5E25}" sibTransId="{98E7A3E4-6DCB-47F9-A960-9ED0500564CC}"/>
    <dgm:cxn modelId="{92A757F7-8B3D-47E1-97C8-41764FD5A147}" type="presOf" srcId="{1BAB55AD-1CB8-4366-9DA6-C72828907522}" destId="{F8DCF662-633B-4DEA-AED7-1545ACBFAB5C}" srcOrd="0" destOrd="0" presId="urn:microsoft.com/office/officeart/2005/8/layout/pyramid2"/>
    <dgm:cxn modelId="{E56B824D-18CC-407B-9F53-8B2504A2491B}" type="presParOf" srcId="{D9670244-5185-47DE-B5EE-DE86B43E418E}" destId="{75C65BF9-9C7B-4AA8-8039-76BD8C34B59B}" srcOrd="0" destOrd="0" presId="urn:microsoft.com/office/officeart/2005/8/layout/pyramid2"/>
    <dgm:cxn modelId="{9DF072E6-8435-48C2-A796-FB67E1EBB5BC}" type="presParOf" srcId="{D9670244-5185-47DE-B5EE-DE86B43E418E}" destId="{D25320FC-3AF7-47CE-813F-C373F9405473}" srcOrd="1" destOrd="0" presId="urn:microsoft.com/office/officeart/2005/8/layout/pyramid2"/>
    <dgm:cxn modelId="{761E571D-A38E-48AD-8BAD-8C93F3D50722}" type="presParOf" srcId="{D25320FC-3AF7-47CE-813F-C373F9405473}" destId="{7051B76B-25D5-4925-B154-F0F9927C8B2E}" srcOrd="0" destOrd="0" presId="urn:microsoft.com/office/officeart/2005/8/layout/pyramid2"/>
    <dgm:cxn modelId="{39040220-40C1-4EF4-9B23-913284854664}" type="presParOf" srcId="{D25320FC-3AF7-47CE-813F-C373F9405473}" destId="{6CE68D79-B269-4E73-92CD-BFE529798C30}" srcOrd="1" destOrd="0" presId="urn:microsoft.com/office/officeart/2005/8/layout/pyramid2"/>
    <dgm:cxn modelId="{AD1C362F-26C3-47C0-99B5-F76A76ABDB65}" type="presParOf" srcId="{D25320FC-3AF7-47CE-813F-C373F9405473}" destId="{F8DCF662-633B-4DEA-AED7-1545ACBFAB5C}" srcOrd="2" destOrd="0" presId="urn:microsoft.com/office/officeart/2005/8/layout/pyramid2"/>
    <dgm:cxn modelId="{6CCDE1CB-465C-491E-979A-F5AA555D8AC0}" type="presParOf" srcId="{D25320FC-3AF7-47CE-813F-C373F9405473}" destId="{72C88FD9-59A3-40FB-B9E3-3439CC9DAA61}" srcOrd="3" destOrd="0" presId="urn:microsoft.com/office/officeart/2005/8/layout/pyramid2"/>
    <dgm:cxn modelId="{3A880E78-B04B-4FDF-AA59-4B4F47C2B431}" type="presParOf" srcId="{D25320FC-3AF7-47CE-813F-C373F9405473}" destId="{97337A95-5E69-42E1-AA3D-46D4212A71C4}" srcOrd="4" destOrd="0" presId="urn:microsoft.com/office/officeart/2005/8/layout/pyramid2"/>
    <dgm:cxn modelId="{52B1B2EB-F77D-47BE-9283-A9AFF129E1D8}" type="presParOf" srcId="{D25320FC-3AF7-47CE-813F-C373F9405473}" destId="{7BEE9661-9C5F-439E-84BE-F09FDC9BF67A}" srcOrd="5" destOrd="0" presId="urn:microsoft.com/office/officeart/2005/8/layout/pyramid2"/>
    <dgm:cxn modelId="{64101C22-A343-44DA-B7BB-33793278F323}" type="presParOf" srcId="{D25320FC-3AF7-47CE-813F-C373F9405473}" destId="{1427B45A-1F7D-49B4-A02B-619E0C188367}" srcOrd="6" destOrd="0" presId="urn:microsoft.com/office/officeart/2005/8/layout/pyramid2"/>
    <dgm:cxn modelId="{2306F508-9594-495F-88A9-9625204007CE}" type="presParOf" srcId="{D25320FC-3AF7-47CE-813F-C373F9405473}" destId="{0A65B7DB-06FD-41A6-A9B1-51B4FB46D448}" srcOrd="7" destOrd="0" presId="urn:microsoft.com/office/officeart/2005/8/layout/pyramid2"/>
    <dgm:cxn modelId="{91AE7505-056F-4C4D-9AAF-EF4E88C7E7AF}" type="presParOf" srcId="{D25320FC-3AF7-47CE-813F-C373F9405473}" destId="{B1335D5C-E7E1-427F-BDA2-85E54363FA38}" srcOrd="8" destOrd="0" presId="urn:microsoft.com/office/officeart/2005/8/layout/pyramid2"/>
    <dgm:cxn modelId="{86823CD6-3837-4E4B-8093-A473D6BE444D}" type="presParOf" srcId="{D25320FC-3AF7-47CE-813F-C373F9405473}" destId="{1EAFFA80-57E7-4E8B-9CC5-916EAF58A309}" srcOrd="9" destOrd="0" presId="urn:microsoft.com/office/officeart/2005/8/layout/pyramid2"/>
    <dgm:cxn modelId="{2DF205D9-C230-4E0A-AD20-6FE27545AC2C}" type="presParOf" srcId="{D25320FC-3AF7-47CE-813F-C373F9405473}" destId="{E0A386A8-BDF2-477F-B41B-DB8903348F89}" srcOrd="10" destOrd="0" presId="urn:microsoft.com/office/officeart/2005/8/layout/pyramid2"/>
    <dgm:cxn modelId="{1FF99D89-B242-44C9-ABA8-4A83C35994FD}" type="presParOf" srcId="{D25320FC-3AF7-47CE-813F-C373F9405473}" destId="{9CFD3DCD-D04B-445C-B8AA-18BDCF916047}" srcOrd="11"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2FC5D8-0D08-407F-80D7-FCCA42CB6897}"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IN"/>
        </a:p>
      </dgm:t>
    </dgm:pt>
    <dgm:pt modelId="{A5491263-5A07-4B1B-AA1E-D986D4C6345A}">
      <dgm:prSet phldrT="[Text]"/>
      <dgm:spPr>
        <a:solidFill>
          <a:schemeClr val="accent3">
            <a:lumMod val="75000"/>
          </a:schemeClr>
        </a:solidFill>
      </dgm:spPr>
      <dgm:t>
        <a:bodyPr/>
        <a:lstStyle/>
        <a:p>
          <a:r>
            <a:rPr lang="en-US" b="1" i="0" dirty="0"/>
            <a:t>The mixed set of economies</a:t>
          </a:r>
          <a:endParaRPr lang="en-IN" dirty="0"/>
        </a:p>
      </dgm:t>
    </dgm:pt>
    <dgm:pt modelId="{C0C561D5-CF23-4D4C-B426-0B8B558836FA}" type="parTrans" cxnId="{AAC93992-B84D-4EE4-9FE3-8475DE0413D7}">
      <dgm:prSet/>
      <dgm:spPr/>
      <dgm:t>
        <a:bodyPr/>
        <a:lstStyle/>
        <a:p>
          <a:endParaRPr lang="en-IN"/>
        </a:p>
      </dgm:t>
    </dgm:pt>
    <dgm:pt modelId="{A0FE0DC0-ACF2-441A-AB51-8334602C6BAB}" type="sibTrans" cxnId="{AAC93992-B84D-4EE4-9FE3-8475DE0413D7}">
      <dgm:prSet/>
      <dgm:spPr/>
      <dgm:t>
        <a:bodyPr/>
        <a:lstStyle/>
        <a:p>
          <a:endParaRPr lang="en-IN"/>
        </a:p>
      </dgm:t>
    </dgm:pt>
    <dgm:pt modelId="{2265227D-04F8-4BC5-BBE6-6A692AD0E459}">
      <dgm:prSet phldrT="[Text]"/>
      <dgm:spPr>
        <a:solidFill>
          <a:schemeClr val="accent2">
            <a:lumMod val="75000"/>
          </a:schemeClr>
        </a:solidFill>
      </dgm:spPr>
      <dgm:t>
        <a:bodyPr/>
        <a:lstStyle/>
        <a:p>
          <a:r>
            <a:rPr lang="en-IN" b="1" i="0" dirty="0"/>
            <a:t>Diverse talent pool</a:t>
          </a:r>
          <a:endParaRPr lang="en-IN" dirty="0"/>
        </a:p>
      </dgm:t>
    </dgm:pt>
    <dgm:pt modelId="{79637872-0694-45B6-B476-2553CDA30FBD}" type="parTrans" cxnId="{62BEAB92-0C70-43F0-8976-BEB36CDEBEA4}">
      <dgm:prSet/>
      <dgm:spPr/>
      <dgm:t>
        <a:bodyPr/>
        <a:lstStyle/>
        <a:p>
          <a:endParaRPr lang="en-IN"/>
        </a:p>
      </dgm:t>
    </dgm:pt>
    <dgm:pt modelId="{99AD741B-E395-472E-9445-8EB09B814663}" type="sibTrans" cxnId="{62BEAB92-0C70-43F0-8976-BEB36CDEBEA4}">
      <dgm:prSet/>
      <dgm:spPr/>
      <dgm:t>
        <a:bodyPr/>
        <a:lstStyle/>
        <a:p>
          <a:endParaRPr lang="en-IN"/>
        </a:p>
      </dgm:t>
    </dgm:pt>
    <dgm:pt modelId="{5436A297-78E2-4CEB-BCE7-C7F34B392E58}">
      <dgm:prSet phldrT="[Text]"/>
      <dgm:spPr/>
      <dgm:t>
        <a:bodyPr/>
        <a:lstStyle/>
        <a:p>
          <a:r>
            <a:rPr lang="en-IN" b="1" i="0" dirty="0"/>
            <a:t>Bigger and better competitors</a:t>
          </a:r>
          <a:endParaRPr lang="en-IN" dirty="0"/>
        </a:p>
      </dgm:t>
    </dgm:pt>
    <dgm:pt modelId="{A5DED142-22BC-487D-B94C-189CA4FE9556}" type="parTrans" cxnId="{3C75582D-07A5-41E9-87E6-B736253DA3E9}">
      <dgm:prSet/>
      <dgm:spPr/>
      <dgm:t>
        <a:bodyPr/>
        <a:lstStyle/>
        <a:p>
          <a:endParaRPr lang="en-IN"/>
        </a:p>
      </dgm:t>
    </dgm:pt>
    <dgm:pt modelId="{86355D1B-11B9-4B16-88AB-DC275F00AFBA}" type="sibTrans" cxnId="{3C75582D-07A5-41E9-87E6-B736253DA3E9}">
      <dgm:prSet/>
      <dgm:spPr/>
      <dgm:t>
        <a:bodyPr/>
        <a:lstStyle/>
        <a:p>
          <a:endParaRPr lang="en-IN"/>
        </a:p>
      </dgm:t>
    </dgm:pt>
    <dgm:pt modelId="{8D4D2B76-4C52-413F-8BC2-47A819015D0A}">
      <dgm:prSet phldrT="[Text]"/>
      <dgm:spPr/>
      <dgm:t>
        <a:bodyPr/>
        <a:lstStyle/>
        <a:p>
          <a:r>
            <a:rPr lang="en-IN" b="1" i="0" dirty="0"/>
            <a:t>Technology and digitization wave</a:t>
          </a:r>
          <a:endParaRPr lang="en-IN" dirty="0"/>
        </a:p>
      </dgm:t>
    </dgm:pt>
    <dgm:pt modelId="{C0B72343-8224-4D53-A1C6-4D5928B7FD1F}" type="parTrans" cxnId="{6F98EA9E-3E36-4E39-8991-C0FAC02E0A2E}">
      <dgm:prSet/>
      <dgm:spPr/>
      <dgm:t>
        <a:bodyPr/>
        <a:lstStyle/>
        <a:p>
          <a:endParaRPr lang="en-IN"/>
        </a:p>
      </dgm:t>
    </dgm:pt>
    <dgm:pt modelId="{1A44F43E-E46E-4F68-B336-AF21FCC20BAE}" type="sibTrans" cxnId="{6F98EA9E-3E36-4E39-8991-C0FAC02E0A2E}">
      <dgm:prSet/>
      <dgm:spPr/>
      <dgm:t>
        <a:bodyPr/>
        <a:lstStyle/>
        <a:p>
          <a:endParaRPr lang="en-IN"/>
        </a:p>
      </dgm:t>
    </dgm:pt>
    <dgm:pt modelId="{3B7F6C7B-21F0-4E7A-A95E-C34DC48EE183}">
      <dgm:prSet phldrT="[Text]"/>
      <dgm:spPr/>
      <dgm:t>
        <a:bodyPr/>
        <a:lstStyle/>
        <a:p>
          <a:r>
            <a:rPr lang="en-IN" b="1" i="0" dirty="0"/>
            <a:t>Process efficiencies</a:t>
          </a:r>
          <a:r>
            <a:rPr lang="en-IN" b="0" i="0" dirty="0"/>
            <a:t> </a:t>
          </a:r>
          <a:endParaRPr lang="en-IN" dirty="0"/>
        </a:p>
      </dgm:t>
    </dgm:pt>
    <dgm:pt modelId="{7107E560-B561-4268-AD76-DF882C34A6F1}" type="parTrans" cxnId="{F76F032E-D761-4175-910A-BC2A6D70261E}">
      <dgm:prSet/>
      <dgm:spPr/>
      <dgm:t>
        <a:bodyPr/>
        <a:lstStyle/>
        <a:p>
          <a:endParaRPr lang="en-IN"/>
        </a:p>
      </dgm:t>
    </dgm:pt>
    <dgm:pt modelId="{AE041781-3162-4E05-B37D-B0C4C2038181}" type="sibTrans" cxnId="{F76F032E-D761-4175-910A-BC2A6D70261E}">
      <dgm:prSet/>
      <dgm:spPr/>
      <dgm:t>
        <a:bodyPr/>
        <a:lstStyle/>
        <a:p>
          <a:endParaRPr lang="en-IN"/>
        </a:p>
      </dgm:t>
    </dgm:pt>
    <dgm:pt modelId="{B3066529-7EC5-447A-964B-25F615369C42}">
      <dgm:prSet phldrT="[Text]"/>
      <dgm:spPr/>
      <dgm:t>
        <a:bodyPr/>
        <a:lstStyle/>
        <a:p>
          <a:r>
            <a:rPr lang="en-IN" b="1" i="0" dirty="0"/>
            <a:t>Cost-effectiveness</a:t>
          </a:r>
          <a:endParaRPr lang="en-IN" dirty="0"/>
        </a:p>
      </dgm:t>
    </dgm:pt>
    <dgm:pt modelId="{A55F2A7F-BA5C-460F-8926-E299A52FC40B}" type="parTrans" cxnId="{A622BB7E-6395-4720-A375-9107365CF5EF}">
      <dgm:prSet/>
      <dgm:spPr/>
      <dgm:t>
        <a:bodyPr/>
        <a:lstStyle/>
        <a:p>
          <a:endParaRPr lang="en-IN"/>
        </a:p>
      </dgm:t>
    </dgm:pt>
    <dgm:pt modelId="{07E1BA01-72B2-4427-A04B-186F2773D8B1}" type="sibTrans" cxnId="{A622BB7E-6395-4720-A375-9107365CF5EF}">
      <dgm:prSet/>
      <dgm:spPr/>
      <dgm:t>
        <a:bodyPr/>
        <a:lstStyle/>
        <a:p>
          <a:endParaRPr lang="en-IN"/>
        </a:p>
      </dgm:t>
    </dgm:pt>
    <dgm:pt modelId="{9ABA5F8B-D14B-4E15-96EA-AAEC6AB47FDE}" type="pres">
      <dgm:prSet presAssocID="{2A2FC5D8-0D08-407F-80D7-FCCA42CB6897}" presName="linear" presStyleCnt="0">
        <dgm:presLayoutVars>
          <dgm:dir/>
          <dgm:animLvl val="lvl"/>
          <dgm:resizeHandles val="exact"/>
        </dgm:presLayoutVars>
      </dgm:prSet>
      <dgm:spPr/>
    </dgm:pt>
    <dgm:pt modelId="{32313E8A-396E-4EB7-98AC-9550D5FA366C}" type="pres">
      <dgm:prSet presAssocID="{A5491263-5A07-4B1B-AA1E-D986D4C6345A}" presName="parentLin" presStyleCnt="0"/>
      <dgm:spPr/>
    </dgm:pt>
    <dgm:pt modelId="{55CBF196-B76F-426B-B709-1CEC15B4E212}" type="pres">
      <dgm:prSet presAssocID="{A5491263-5A07-4B1B-AA1E-D986D4C6345A}" presName="parentLeftMargin" presStyleLbl="node1" presStyleIdx="0" presStyleCnt="6"/>
      <dgm:spPr/>
    </dgm:pt>
    <dgm:pt modelId="{ED8CD734-3134-488C-BE6D-A66F432FE3CB}" type="pres">
      <dgm:prSet presAssocID="{A5491263-5A07-4B1B-AA1E-D986D4C6345A}" presName="parentText" presStyleLbl="node1" presStyleIdx="0" presStyleCnt="6">
        <dgm:presLayoutVars>
          <dgm:chMax val="0"/>
          <dgm:bulletEnabled val="1"/>
        </dgm:presLayoutVars>
      </dgm:prSet>
      <dgm:spPr/>
    </dgm:pt>
    <dgm:pt modelId="{08809482-8212-4EF4-8150-AD4A0909316C}" type="pres">
      <dgm:prSet presAssocID="{A5491263-5A07-4B1B-AA1E-D986D4C6345A}" presName="negativeSpace" presStyleCnt="0"/>
      <dgm:spPr/>
    </dgm:pt>
    <dgm:pt modelId="{5C3A14CB-8B94-4D84-9775-9B6647D92E61}" type="pres">
      <dgm:prSet presAssocID="{A5491263-5A07-4B1B-AA1E-D986D4C6345A}" presName="childText" presStyleLbl="conFgAcc1" presStyleIdx="0" presStyleCnt="6">
        <dgm:presLayoutVars>
          <dgm:bulletEnabled val="1"/>
        </dgm:presLayoutVars>
      </dgm:prSet>
      <dgm:spPr/>
    </dgm:pt>
    <dgm:pt modelId="{39589C2F-14E0-40B7-8EE5-EC005DA23F82}" type="pres">
      <dgm:prSet presAssocID="{A0FE0DC0-ACF2-441A-AB51-8334602C6BAB}" presName="spaceBetweenRectangles" presStyleCnt="0"/>
      <dgm:spPr/>
    </dgm:pt>
    <dgm:pt modelId="{454F08B3-3757-46F4-BE6B-A900DA1795CA}" type="pres">
      <dgm:prSet presAssocID="{2265227D-04F8-4BC5-BBE6-6A692AD0E459}" presName="parentLin" presStyleCnt="0"/>
      <dgm:spPr/>
    </dgm:pt>
    <dgm:pt modelId="{6789B377-0538-448E-B235-634BBC46EA93}" type="pres">
      <dgm:prSet presAssocID="{2265227D-04F8-4BC5-BBE6-6A692AD0E459}" presName="parentLeftMargin" presStyleLbl="node1" presStyleIdx="0" presStyleCnt="6"/>
      <dgm:spPr/>
    </dgm:pt>
    <dgm:pt modelId="{5634281F-AB4F-4D94-B367-D10AE824A201}" type="pres">
      <dgm:prSet presAssocID="{2265227D-04F8-4BC5-BBE6-6A692AD0E459}" presName="parentText" presStyleLbl="node1" presStyleIdx="1" presStyleCnt="6">
        <dgm:presLayoutVars>
          <dgm:chMax val="0"/>
          <dgm:bulletEnabled val="1"/>
        </dgm:presLayoutVars>
      </dgm:prSet>
      <dgm:spPr/>
    </dgm:pt>
    <dgm:pt modelId="{CA7B02C9-6F77-4B74-B3DC-DE6BEF1122E1}" type="pres">
      <dgm:prSet presAssocID="{2265227D-04F8-4BC5-BBE6-6A692AD0E459}" presName="negativeSpace" presStyleCnt="0"/>
      <dgm:spPr/>
    </dgm:pt>
    <dgm:pt modelId="{61F8A0DF-F7C1-4FA9-BF12-5AADEB14B8AB}" type="pres">
      <dgm:prSet presAssocID="{2265227D-04F8-4BC5-BBE6-6A692AD0E459}" presName="childText" presStyleLbl="conFgAcc1" presStyleIdx="1" presStyleCnt="6">
        <dgm:presLayoutVars>
          <dgm:bulletEnabled val="1"/>
        </dgm:presLayoutVars>
      </dgm:prSet>
      <dgm:spPr/>
    </dgm:pt>
    <dgm:pt modelId="{98675AE9-FCDD-4695-B2FB-F4CB97E3CF57}" type="pres">
      <dgm:prSet presAssocID="{99AD741B-E395-472E-9445-8EB09B814663}" presName="spaceBetweenRectangles" presStyleCnt="0"/>
      <dgm:spPr/>
    </dgm:pt>
    <dgm:pt modelId="{E152BF3E-1D1A-4720-A182-BE16EACE125B}" type="pres">
      <dgm:prSet presAssocID="{5436A297-78E2-4CEB-BCE7-C7F34B392E58}" presName="parentLin" presStyleCnt="0"/>
      <dgm:spPr/>
    </dgm:pt>
    <dgm:pt modelId="{2C181B8B-28D9-4EB6-983B-4CD7C6EA07DE}" type="pres">
      <dgm:prSet presAssocID="{5436A297-78E2-4CEB-BCE7-C7F34B392E58}" presName="parentLeftMargin" presStyleLbl="node1" presStyleIdx="1" presStyleCnt="6"/>
      <dgm:spPr/>
    </dgm:pt>
    <dgm:pt modelId="{669AF8D0-0B71-43B8-8689-06971EB5561E}" type="pres">
      <dgm:prSet presAssocID="{5436A297-78E2-4CEB-BCE7-C7F34B392E58}" presName="parentText" presStyleLbl="node1" presStyleIdx="2" presStyleCnt="6">
        <dgm:presLayoutVars>
          <dgm:chMax val="0"/>
          <dgm:bulletEnabled val="1"/>
        </dgm:presLayoutVars>
      </dgm:prSet>
      <dgm:spPr/>
    </dgm:pt>
    <dgm:pt modelId="{F5DE49B4-BAE2-42BF-9181-30007C90B67D}" type="pres">
      <dgm:prSet presAssocID="{5436A297-78E2-4CEB-BCE7-C7F34B392E58}" presName="negativeSpace" presStyleCnt="0"/>
      <dgm:spPr/>
    </dgm:pt>
    <dgm:pt modelId="{FE8A9554-05E9-410C-82F5-F1250FDA4792}" type="pres">
      <dgm:prSet presAssocID="{5436A297-78E2-4CEB-BCE7-C7F34B392E58}" presName="childText" presStyleLbl="conFgAcc1" presStyleIdx="2" presStyleCnt="6">
        <dgm:presLayoutVars>
          <dgm:bulletEnabled val="1"/>
        </dgm:presLayoutVars>
      </dgm:prSet>
      <dgm:spPr/>
    </dgm:pt>
    <dgm:pt modelId="{126F8FFD-7F93-488F-8ED2-EB1874EDE8A8}" type="pres">
      <dgm:prSet presAssocID="{86355D1B-11B9-4B16-88AB-DC275F00AFBA}" presName="spaceBetweenRectangles" presStyleCnt="0"/>
      <dgm:spPr/>
    </dgm:pt>
    <dgm:pt modelId="{92E5DD6C-2561-4D6E-8755-83CB09A01379}" type="pres">
      <dgm:prSet presAssocID="{8D4D2B76-4C52-413F-8BC2-47A819015D0A}" presName="parentLin" presStyleCnt="0"/>
      <dgm:spPr/>
    </dgm:pt>
    <dgm:pt modelId="{C2A22022-6164-4A2E-9457-E01E5534033F}" type="pres">
      <dgm:prSet presAssocID="{8D4D2B76-4C52-413F-8BC2-47A819015D0A}" presName="parentLeftMargin" presStyleLbl="node1" presStyleIdx="2" presStyleCnt="6"/>
      <dgm:spPr/>
    </dgm:pt>
    <dgm:pt modelId="{BE49F848-A585-44A3-8EE6-EC7C91D9327A}" type="pres">
      <dgm:prSet presAssocID="{8D4D2B76-4C52-413F-8BC2-47A819015D0A}" presName="parentText" presStyleLbl="node1" presStyleIdx="3" presStyleCnt="6">
        <dgm:presLayoutVars>
          <dgm:chMax val="0"/>
          <dgm:bulletEnabled val="1"/>
        </dgm:presLayoutVars>
      </dgm:prSet>
      <dgm:spPr/>
    </dgm:pt>
    <dgm:pt modelId="{1F4A84D4-5A79-4A60-A001-F98D7E6D447C}" type="pres">
      <dgm:prSet presAssocID="{8D4D2B76-4C52-413F-8BC2-47A819015D0A}" presName="negativeSpace" presStyleCnt="0"/>
      <dgm:spPr/>
    </dgm:pt>
    <dgm:pt modelId="{11F6B6AA-00D9-46F1-888B-5EB03955DA16}" type="pres">
      <dgm:prSet presAssocID="{8D4D2B76-4C52-413F-8BC2-47A819015D0A}" presName="childText" presStyleLbl="conFgAcc1" presStyleIdx="3" presStyleCnt="6">
        <dgm:presLayoutVars>
          <dgm:bulletEnabled val="1"/>
        </dgm:presLayoutVars>
      </dgm:prSet>
      <dgm:spPr/>
    </dgm:pt>
    <dgm:pt modelId="{B3C645A2-BCDE-4788-96DA-CC33C229FD6F}" type="pres">
      <dgm:prSet presAssocID="{1A44F43E-E46E-4F68-B336-AF21FCC20BAE}" presName="spaceBetweenRectangles" presStyleCnt="0"/>
      <dgm:spPr/>
    </dgm:pt>
    <dgm:pt modelId="{50EC4E75-2370-4534-B54F-62A2FB496784}" type="pres">
      <dgm:prSet presAssocID="{3B7F6C7B-21F0-4E7A-A95E-C34DC48EE183}" presName="parentLin" presStyleCnt="0"/>
      <dgm:spPr/>
    </dgm:pt>
    <dgm:pt modelId="{31CA4777-D365-4B5F-B486-230579E3E898}" type="pres">
      <dgm:prSet presAssocID="{3B7F6C7B-21F0-4E7A-A95E-C34DC48EE183}" presName="parentLeftMargin" presStyleLbl="node1" presStyleIdx="3" presStyleCnt="6"/>
      <dgm:spPr/>
    </dgm:pt>
    <dgm:pt modelId="{33888E4A-2982-4279-935A-D55316A4899F}" type="pres">
      <dgm:prSet presAssocID="{3B7F6C7B-21F0-4E7A-A95E-C34DC48EE183}" presName="parentText" presStyleLbl="node1" presStyleIdx="4" presStyleCnt="6">
        <dgm:presLayoutVars>
          <dgm:chMax val="0"/>
          <dgm:bulletEnabled val="1"/>
        </dgm:presLayoutVars>
      </dgm:prSet>
      <dgm:spPr/>
    </dgm:pt>
    <dgm:pt modelId="{1A569021-C1C3-409A-AA9C-9EACEC092713}" type="pres">
      <dgm:prSet presAssocID="{3B7F6C7B-21F0-4E7A-A95E-C34DC48EE183}" presName="negativeSpace" presStyleCnt="0"/>
      <dgm:spPr/>
    </dgm:pt>
    <dgm:pt modelId="{BB85F5D3-D221-47AB-BC94-1BDE1D0C4343}" type="pres">
      <dgm:prSet presAssocID="{3B7F6C7B-21F0-4E7A-A95E-C34DC48EE183}" presName="childText" presStyleLbl="conFgAcc1" presStyleIdx="4" presStyleCnt="6">
        <dgm:presLayoutVars>
          <dgm:bulletEnabled val="1"/>
        </dgm:presLayoutVars>
      </dgm:prSet>
      <dgm:spPr/>
    </dgm:pt>
    <dgm:pt modelId="{7659B470-F588-453C-82D5-336D6604AAD8}" type="pres">
      <dgm:prSet presAssocID="{AE041781-3162-4E05-B37D-B0C4C2038181}" presName="spaceBetweenRectangles" presStyleCnt="0"/>
      <dgm:spPr/>
    </dgm:pt>
    <dgm:pt modelId="{2AECF319-2D20-4228-A752-CED2DB002674}" type="pres">
      <dgm:prSet presAssocID="{B3066529-7EC5-447A-964B-25F615369C42}" presName="parentLin" presStyleCnt="0"/>
      <dgm:spPr/>
    </dgm:pt>
    <dgm:pt modelId="{4EDF8772-1B09-46F4-8022-DBBF882763DC}" type="pres">
      <dgm:prSet presAssocID="{B3066529-7EC5-447A-964B-25F615369C42}" presName="parentLeftMargin" presStyleLbl="node1" presStyleIdx="4" presStyleCnt="6"/>
      <dgm:spPr/>
    </dgm:pt>
    <dgm:pt modelId="{2D0A1EAA-5D6A-439D-B5D2-09E4E17B82A5}" type="pres">
      <dgm:prSet presAssocID="{B3066529-7EC5-447A-964B-25F615369C42}" presName="parentText" presStyleLbl="node1" presStyleIdx="5" presStyleCnt="6">
        <dgm:presLayoutVars>
          <dgm:chMax val="0"/>
          <dgm:bulletEnabled val="1"/>
        </dgm:presLayoutVars>
      </dgm:prSet>
      <dgm:spPr/>
    </dgm:pt>
    <dgm:pt modelId="{56815012-1732-46CD-857C-BCF2AC956DDE}" type="pres">
      <dgm:prSet presAssocID="{B3066529-7EC5-447A-964B-25F615369C42}" presName="negativeSpace" presStyleCnt="0"/>
      <dgm:spPr/>
    </dgm:pt>
    <dgm:pt modelId="{92F54B0E-8248-44D5-8106-1A1A10799AD6}" type="pres">
      <dgm:prSet presAssocID="{B3066529-7EC5-447A-964B-25F615369C42}" presName="childText" presStyleLbl="conFgAcc1" presStyleIdx="5" presStyleCnt="6">
        <dgm:presLayoutVars>
          <dgm:bulletEnabled val="1"/>
        </dgm:presLayoutVars>
      </dgm:prSet>
      <dgm:spPr/>
    </dgm:pt>
  </dgm:ptLst>
  <dgm:cxnLst>
    <dgm:cxn modelId="{3C623F04-D17C-4578-B583-6A33EA6DF7F8}" type="presOf" srcId="{8D4D2B76-4C52-413F-8BC2-47A819015D0A}" destId="{C2A22022-6164-4A2E-9457-E01E5534033F}" srcOrd="0" destOrd="0" presId="urn:microsoft.com/office/officeart/2005/8/layout/list1"/>
    <dgm:cxn modelId="{4781EA07-0995-434E-87FE-B2C0243A19E9}" type="presOf" srcId="{5436A297-78E2-4CEB-BCE7-C7F34B392E58}" destId="{669AF8D0-0B71-43B8-8689-06971EB5561E}" srcOrd="1" destOrd="0" presId="urn:microsoft.com/office/officeart/2005/8/layout/list1"/>
    <dgm:cxn modelId="{B4396E0D-F4A1-4C03-91E1-1C81C1F704C1}" type="presOf" srcId="{5436A297-78E2-4CEB-BCE7-C7F34B392E58}" destId="{2C181B8B-28D9-4EB6-983B-4CD7C6EA07DE}" srcOrd="0" destOrd="0" presId="urn:microsoft.com/office/officeart/2005/8/layout/list1"/>
    <dgm:cxn modelId="{4F111110-671F-4871-8E13-DC1B5A951BB8}" type="presOf" srcId="{8D4D2B76-4C52-413F-8BC2-47A819015D0A}" destId="{BE49F848-A585-44A3-8EE6-EC7C91D9327A}" srcOrd="1" destOrd="0" presId="urn:microsoft.com/office/officeart/2005/8/layout/list1"/>
    <dgm:cxn modelId="{5C2BB812-9A6B-4809-B4A1-BF222EBCE9E3}" type="presOf" srcId="{3B7F6C7B-21F0-4E7A-A95E-C34DC48EE183}" destId="{33888E4A-2982-4279-935A-D55316A4899F}" srcOrd="1" destOrd="0" presId="urn:microsoft.com/office/officeart/2005/8/layout/list1"/>
    <dgm:cxn modelId="{6E3FFB19-09B5-4535-9076-225EBF2B7757}" type="presOf" srcId="{B3066529-7EC5-447A-964B-25F615369C42}" destId="{2D0A1EAA-5D6A-439D-B5D2-09E4E17B82A5}" srcOrd="1" destOrd="0" presId="urn:microsoft.com/office/officeart/2005/8/layout/list1"/>
    <dgm:cxn modelId="{3C75582D-07A5-41E9-87E6-B736253DA3E9}" srcId="{2A2FC5D8-0D08-407F-80D7-FCCA42CB6897}" destId="{5436A297-78E2-4CEB-BCE7-C7F34B392E58}" srcOrd="2" destOrd="0" parTransId="{A5DED142-22BC-487D-B94C-189CA4FE9556}" sibTransId="{86355D1B-11B9-4B16-88AB-DC275F00AFBA}"/>
    <dgm:cxn modelId="{F76F032E-D761-4175-910A-BC2A6D70261E}" srcId="{2A2FC5D8-0D08-407F-80D7-FCCA42CB6897}" destId="{3B7F6C7B-21F0-4E7A-A95E-C34DC48EE183}" srcOrd="4" destOrd="0" parTransId="{7107E560-B561-4268-AD76-DF882C34A6F1}" sibTransId="{AE041781-3162-4E05-B37D-B0C4C2038181}"/>
    <dgm:cxn modelId="{2F3CC863-BF6F-4A62-8AFC-F6C31827E8C4}" type="presOf" srcId="{2A2FC5D8-0D08-407F-80D7-FCCA42CB6897}" destId="{9ABA5F8B-D14B-4E15-96EA-AAEC6AB47FDE}" srcOrd="0" destOrd="0" presId="urn:microsoft.com/office/officeart/2005/8/layout/list1"/>
    <dgm:cxn modelId="{85350E69-BAA6-4392-97A4-6B981792F455}" type="presOf" srcId="{B3066529-7EC5-447A-964B-25F615369C42}" destId="{4EDF8772-1B09-46F4-8022-DBBF882763DC}" srcOrd="0" destOrd="0" presId="urn:microsoft.com/office/officeart/2005/8/layout/list1"/>
    <dgm:cxn modelId="{3917006F-499E-4616-95CB-A9EB32D2FA61}" type="presOf" srcId="{2265227D-04F8-4BC5-BBE6-6A692AD0E459}" destId="{5634281F-AB4F-4D94-B367-D10AE824A201}" srcOrd="1" destOrd="0" presId="urn:microsoft.com/office/officeart/2005/8/layout/list1"/>
    <dgm:cxn modelId="{AEB22557-4A35-4D68-A168-74D31E0F53F7}" type="presOf" srcId="{A5491263-5A07-4B1B-AA1E-D986D4C6345A}" destId="{55CBF196-B76F-426B-B709-1CEC15B4E212}" srcOrd="0" destOrd="0" presId="urn:microsoft.com/office/officeart/2005/8/layout/list1"/>
    <dgm:cxn modelId="{A622BB7E-6395-4720-A375-9107365CF5EF}" srcId="{2A2FC5D8-0D08-407F-80D7-FCCA42CB6897}" destId="{B3066529-7EC5-447A-964B-25F615369C42}" srcOrd="5" destOrd="0" parTransId="{A55F2A7F-BA5C-460F-8926-E299A52FC40B}" sibTransId="{07E1BA01-72B2-4427-A04B-186F2773D8B1}"/>
    <dgm:cxn modelId="{5F91E98B-C385-45E0-8CB7-4CD83AA40DF0}" type="presOf" srcId="{A5491263-5A07-4B1B-AA1E-D986D4C6345A}" destId="{ED8CD734-3134-488C-BE6D-A66F432FE3CB}" srcOrd="1" destOrd="0" presId="urn:microsoft.com/office/officeart/2005/8/layout/list1"/>
    <dgm:cxn modelId="{AAC93992-B84D-4EE4-9FE3-8475DE0413D7}" srcId="{2A2FC5D8-0D08-407F-80D7-FCCA42CB6897}" destId="{A5491263-5A07-4B1B-AA1E-D986D4C6345A}" srcOrd="0" destOrd="0" parTransId="{C0C561D5-CF23-4D4C-B426-0B8B558836FA}" sibTransId="{A0FE0DC0-ACF2-441A-AB51-8334602C6BAB}"/>
    <dgm:cxn modelId="{62BEAB92-0C70-43F0-8976-BEB36CDEBEA4}" srcId="{2A2FC5D8-0D08-407F-80D7-FCCA42CB6897}" destId="{2265227D-04F8-4BC5-BBE6-6A692AD0E459}" srcOrd="1" destOrd="0" parTransId="{79637872-0694-45B6-B476-2553CDA30FBD}" sibTransId="{99AD741B-E395-472E-9445-8EB09B814663}"/>
    <dgm:cxn modelId="{6F98EA9E-3E36-4E39-8991-C0FAC02E0A2E}" srcId="{2A2FC5D8-0D08-407F-80D7-FCCA42CB6897}" destId="{8D4D2B76-4C52-413F-8BC2-47A819015D0A}" srcOrd="3" destOrd="0" parTransId="{C0B72343-8224-4D53-A1C6-4D5928B7FD1F}" sibTransId="{1A44F43E-E46E-4F68-B336-AF21FCC20BAE}"/>
    <dgm:cxn modelId="{79E9D0C6-B891-4B3B-BCC1-73FE5FF69228}" type="presOf" srcId="{3B7F6C7B-21F0-4E7A-A95E-C34DC48EE183}" destId="{31CA4777-D365-4B5F-B486-230579E3E898}" srcOrd="0" destOrd="0" presId="urn:microsoft.com/office/officeart/2005/8/layout/list1"/>
    <dgm:cxn modelId="{EC8CDBF0-7AFE-44D6-A1E9-9D33D6C81576}" type="presOf" srcId="{2265227D-04F8-4BC5-BBE6-6A692AD0E459}" destId="{6789B377-0538-448E-B235-634BBC46EA93}" srcOrd="0" destOrd="0" presId="urn:microsoft.com/office/officeart/2005/8/layout/list1"/>
    <dgm:cxn modelId="{80685F12-FA18-4CEC-A906-B9FFCFF147D5}" type="presParOf" srcId="{9ABA5F8B-D14B-4E15-96EA-AAEC6AB47FDE}" destId="{32313E8A-396E-4EB7-98AC-9550D5FA366C}" srcOrd="0" destOrd="0" presId="urn:microsoft.com/office/officeart/2005/8/layout/list1"/>
    <dgm:cxn modelId="{A8FE006C-E6D1-4DA9-BEA4-55CF02BBE030}" type="presParOf" srcId="{32313E8A-396E-4EB7-98AC-9550D5FA366C}" destId="{55CBF196-B76F-426B-B709-1CEC15B4E212}" srcOrd="0" destOrd="0" presId="urn:microsoft.com/office/officeart/2005/8/layout/list1"/>
    <dgm:cxn modelId="{C97C1A88-BE1F-4F88-AB32-7A7514494FFA}" type="presParOf" srcId="{32313E8A-396E-4EB7-98AC-9550D5FA366C}" destId="{ED8CD734-3134-488C-BE6D-A66F432FE3CB}" srcOrd="1" destOrd="0" presId="urn:microsoft.com/office/officeart/2005/8/layout/list1"/>
    <dgm:cxn modelId="{A65DCE09-C350-4AF0-8834-AC29010DEB03}" type="presParOf" srcId="{9ABA5F8B-D14B-4E15-96EA-AAEC6AB47FDE}" destId="{08809482-8212-4EF4-8150-AD4A0909316C}" srcOrd="1" destOrd="0" presId="urn:microsoft.com/office/officeart/2005/8/layout/list1"/>
    <dgm:cxn modelId="{8A599928-2763-4D1A-AF7B-5348D243CBDF}" type="presParOf" srcId="{9ABA5F8B-D14B-4E15-96EA-AAEC6AB47FDE}" destId="{5C3A14CB-8B94-4D84-9775-9B6647D92E61}" srcOrd="2" destOrd="0" presId="urn:microsoft.com/office/officeart/2005/8/layout/list1"/>
    <dgm:cxn modelId="{5020A69C-E6BD-46F9-B710-BDC7FE291557}" type="presParOf" srcId="{9ABA5F8B-D14B-4E15-96EA-AAEC6AB47FDE}" destId="{39589C2F-14E0-40B7-8EE5-EC005DA23F82}" srcOrd="3" destOrd="0" presId="urn:microsoft.com/office/officeart/2005/8/layout/list1"/>
    <dgm:cxn modelId="{556B47DA-67A1-43B1-B110-35E7F0D0A0DC}" type="presParOf" srcId="{9ABA5F8B-D14B-4E15-96EA-AAEC6AB47FDE}" destId="{454F08B3-3757-46F4-BE6B-A900DA1795CA}" srcOrd="4" destOrd="0" presId="urn:microsoft.com/office/officeart/2005/8/layout/list1"/>
    <dgm:cxn modelId="{110F61A9-36DB-43C7-9A81-1FDC0E99412D}" type="presParOf" srcId="{454F08B3-3757-46F4-BE6B-A900DA1795CA}" destId="{6789B377-0538-448E-B235-634BBC46EA93}" srcOrd="0" destOrd="0" presId="urn:microsoft.com/office/officeart/2005/8/layout/list1"/>
    <dgm:cxn modelId="{38EF4C26-1077-4AEF-888E-47D71F504D70}" type="presParOf" srcId="{454F08B3-3757-46F4-BE6B-A900DA1795CA}" destId="{5634281F-AB4F-4D94-B367-D10AE824A201}" srcOrd="1" destOrd="0" presId="urn:microsoft.com/office/officeart/2005/8/layout/list1"/>
    <dgm:cxn modelId="{F8BFE40B-2843-4986-9194-435197C752B3}" type="presParOf" srcId="{9ABA5F8B-D14B-4E15-96EA-AAEC6AB47FDE}" destId="{CA7B02C9-6F77-4B74-B3DC-DE6BEF1122E1}" srcOrd="5" destOrd="0" presId="urn:microsoft.com/office/officeart/2005/8/layout/list1"/>
    <dgm:cxn modelId="{5C4613CA-944F-4A65-BEE2-5AC50E93F4A9}" type="presParOf" srcId="{9ABA5F8B-D14B-4E15-96EA-AAEC6AB47FDE}" destId="{61F8A0DF-F7C1-4FA9-BF12-5AADEB14B8AB}" srcOrd="6" destOrd="0" presId="urn:microsoft.com/office/officeart/2005/8/layout/list1"/>
    <dgm:cxn modelId="{CAB10DB9-7BA9-4B24-A890-6E51DA9F6A24}" type="presParOf" srcId="{9ABA5F8B-D14B-4E15-96EA-AAEC6AB47FDE}" destId="{98675AE9-FCDD-4695-B2FB-F4CB97E3CF57}" srcOrd="7" destOrd="0" presId="urn:microsoft.com/office/officeart/2005/8/layout/list1"/>
    <dgm:cxn modelId="{96571543-8B76-422E-9DC9-809CB534A186}" type="presParOf" srcId="{9ABA5F8B-D14B-4E15-96EA-AAEC6AB47FDE}" destId="{E152BF3E-1D1A-4720-A182-BE16EACE125B}" srcOrd="8" destOrd="0" presId="urn:microsoft.com/office/officeart/2005/8/layout/list1"/>
    <dgm:cxn modelId="{43641C32-BAF8-4506-9D23-586A662396AB}" type="presParOf" srcId="{E152BF3E-1D1A-4720-A182-BE16EACE125B}" destId="{2C181B8B-28D9-4EB6-983B-4CD7C6EA07DE}" srcOrd="0" destOrd="0" presId="urn:microsoft.com/office/officeart/2005/8/layout/list1"/>
    <dgm:cxn modelId="{3578BC5B-D873-4F18-B39E-C84C84622731}" type="presParOf" srcId="{E152BF3E-1D1A-4720-A182-BE16EACE125B}" destId="{669AF8D0-0B71-43B8-8689-06971EB5561E}" srcOrd="1" destOrd="0" presId="urn:microsoft.com/office/officeart/2005/8/layout/list1"/>
    <dgm:cxn modelId="{E653ACC0-1F92-49FB-9660-339B6725C7B9}" type="presParOf" srcId="{9ABA5F8B-D14B-4E15-96EA-AAEC6AB47FDE}" destId="{F5DE49B4-BAE2-42BF-9181-30007C90B67D}" srcOrd="9" destOrd="0" presId="urn:microsoft.com/office/officeart/2005/8/layout/list1"/>
    <dgm:cxn modelId="{C874AF40-1641-461F-8770-532A1962AB58}" type="presParOf" srcId="{9ABA5F8B-D14B-4E15-96EA-AAEC6AB47FDE}" destId="{FE8A9554-05E9-410C-82F5-F1250FDA4792}" srcOrd="10" destOrd="0" presId="urn:microsoft.com/office/officeart/2005/8/layout/list1"/>
    <dgm:cxn modelId="{D90BD9FD-562A-4303-946B-38448F22772B}" type="presParOf" srcId="{9ABA5F8B-D14B-4E15-96EA-AAEC6AB47FDE}" destId="{126F8FFD-7F93-488F-8ED2-EB1874EDE8A8}" srcOrd="11" destOrd="0" presId="urn:microsoft.com/office/officeart/2005/8/layout/list1"/>
    <dgm:cxn modelId="{EB9F2F8C-7AB5-488D-AC87-B638ED1A0EB3}" type="presParOf" srcId="{9ABA5F8B-D14B-4E15-96EA-AAEC6AB47FDE}" destId="{92E5DD6C-2561-4D6E-8755-83CB09A01379}" srcOrd="12" destOrd="0" presId="urn:microsoft.com/office/officeart/2005/8/layout/list1"/>
    <dgm:cxn modelId="{66641536-4EA4-47B8-8CF2-A9F133978E22}" type="presParOf" srcId="{92E5DD6C-2561-4D6E-8755-83CB09A01379}" destId="{C2A22022-6164-4A2E-9457-E01E5534033F}" srcOrd="0" destOrd="0" presId="urn:microsoft.com/office/officeart/2005/8/layout/list1"/>
    <dgm:cxn modelId="{4E15E726-70F8-4CB2-A487-CC14FEE16B32}" type="presParOf" srcId="{92E5DD6C-2561-4D6E-8755-83CB09A01379}" destId="{BE49F848-A585-44A3-8EE6-EC7C91D9327A}" srcOrd="1" destOrd="0" presId="urn:microsoft.com/office/officeart/2005/8/layout/list1"/>
    <dgm:cxn modelId="{513650BA-C518-4F4F-8433-CE152DF9AB1D}" type="presParOf" srcId="{9ABA5F8B-D14B-4E15-96EA-AAEC6AB47FDE}" destId="{1F4A84D4-5A79-4A60-A001-F98D7E6D447C}" srcOrd="13" destOrd="0" presId="urn:microsoft.com/office/officeart/2005/8/layout/list1"/>
    <dgm:cxn modelId="{33C0D641-99C6-4A7F-BF52-22C2515533F9}" type="presParOf" srcId="{9ABA5F8B-D14B-4E15-96EA-AAEC6AB47FDE}" destId="{11F6B6AA-00D9-46F1-888B-5EB03955DA16}" srcOrd="14" destOrd="0" presId="urn:microsoft.com/office/officeart/2005/8/layout/list1"/>
    <dgm:cxn modelId="{0255B555-57E8-4311-ABBC-F4984FAB2633}" type="presParOf" srcId="{9ABA5F8B-D14B-4E15-96EA-AAEC6AB47FDE}" destId="{B3C645A2-BCDE-4788-96DA-CC33C229FD6F}" srcOrd="15" destOrd="0" presId="urn:microsoft.com/office/officeart/2005/8/layout/list1"/>
    <dgm:cxn modelId="{6C94FB32-63DF-40B1-9F49-9B114A5F1304}" type="presParOf" srcId="{9ABA5F8B-D14B-4E15-96EA-AAEC6AB47FDE}" destId="{50EC4E75-2370-4534-B54F-62A2FB496784}" srcOrd="16" destOrd="0" presId="urn:microsoft.com/office/officeart/2005/8/layout/list1"/>
    <dgm:cxn modelId="{9BF1B369-AB53-4493-A68D-0CE803F3B54E}" type="presParOf" srcId="{50EC4E75-2370-4534-B54F-62A2FB496784}" destId="{31CA4777-D365-4B5F-B486-230579E3E898}" srcOrd="0" destOrd="0" presId="urn:microsoft.com/office/officeart/2005/8/layout/list1"/>
    <dgm:cxn modelId="{24EFD027-0EBF-4E5E-839D-FE19EDEBCD28}" type="presParOf" srcId="{50EC4E75-2370-4534-B54F-62A2FB496784}" destId="{33888E4A-2982-4279-935A-D55316A4899F}" srcOrd="1" destOrd="0" presId="urn:microsoft.com/office/officeart/2005/8/layout/list1"/>
    <dgm:cxn modelId="{37AD955E-9F25-4337-98A4-BA59EF52BED3}" type="presParOf" srcId="{9ABA5F8B-D14B-4E15-96EA-AAEC6AB47FDE}" destId="{1A569021-C1C3-409A-AA9C-9EACEC092713}" srcOrd="17" destOrd="0" presId="urn:microsoft.com/office/officeart/2005/8/layout/list1"/>
    <dgm:cxn modelId="{A9B206E2-4EB5-4778-B86C-BEC08CD6F4E3}" type="presParOf" srcId="{9ABA5F8B-D14B-4E15-96EA-AAEC6AB47FDE}" destId="{BB85F5D3-D221-47AB-BC94-1BDE1D0C4343}" srcOrd="18" destOrd="0" presId="urn:microsoft.com/office/officeart/2005/8/layout/list1"/>
    <dgm:cxn modelId="{F6760A1B-19AD-4758-8364-A5DC6757D268}" type="presParOf" srcId="{9ABA5F8B-D14B-4E15-96EA-AAEC6AB47FDE}" destId="{7659B470-F588-453C-82D5-336D6604AAD8}" srcOrd="19" destOrd="0" presId="urn:microsoft.com/office/officeart/2005/8/layout/list1"/>
    <dgm:cxn modelId="{3103EEAB-A2BB-4441-8A35-8F5AD7C637BB}" type="presParOf" srcId="{9ABA5F8B-D14B-4E15-96EA-AAEC6AB47FDE}" destId="{2AECF319-2D20-4228-A752-CED2DB002674}" srcOrd="20" destOrd="0" presId="urn:microsoft.com/office/officeart/2005/8/layout/list1"/>
    <dgm:cxn modelId="{2A9729B9-B72D-431A-BA88-B4F33AAB38E6}" type="presParOf" srcId="{2AECF319-2D20-4228-A752-CED2DB002674}" destId="{4EDF8772-1B09-46F4-8022-DBBF882763DC}" srcOrd="0" destOrd="0" presId="urn:microsoft.com/office/officeart/2005/8/layout/list1"/>
    <dgm:cxn modelId="{F1B29A9D-D372-473A-AFCB-8E8395DCEEE4}" type="presParOf" srcId="{2AECF319-2D20-4228-A752-CED2DB002674}" destId="{2D0A1EAA-5D6A-439D-B5D2-09E4E17B82A5}" srcOrd="1" destOrd="0" presId="urn:microsoft.com/office/officeart/2005/8/layout/list1"/>
    <dgm:cxn modelId="{A4338E91-819B-4F35-BD52-9CA169144208}" type="presParOf" srcId="{9ABA5F8B-D14B-4E15-96EA-AAEC6AB47FDE}" destId="{56815012-1732-46CD-857C-BCF2AC956DDE}" srcOrd="21" destOrd="0" presId="urn:microsoft.com/office/officeart/2005/8/layout/list1"/>
    <dgm:cxn modelId="{DA07665D-CFFC-4005-84DF-AF78D7FE1FAB}" type="presParOf" srcId="{9ABA5F8B-D14B-4E15-96EA-AAEC6AB47FDE}" destId="{92F54B0E-8248-44D5-8106-1A1A10799AD6}"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7B0A19-2B80-4F63-8408-48C85A7CC034}"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IN"/>
        </a:p>
      </dgm:t>
    </dgm:pt>
    <dgm:pt modelId="{1F3225FC-7A26-4769-BB0C-5957E2C7E1D3}">
      <dgm:prSet phldrT="[Text]"/>
      <dgm:spPr/>
      <dgm:t>
        <a:bodyPr/>
        <a:lstStyle/>
        <a:p>
          <a:r>
            <a:rPr lang="en-IN" dirty="0"/>
            <a:t>Strategic partner</a:t>
          </a:r>
        </a:p>
      </dgm:t>
    </dgm:pt>
    <dgm:pt modelId="{B3638442-A725-4163-8D8A-428D0E38B655}" type="parTrans" cxnId="{3F2EC43A-76AC-443A-B4A7-4989703169D9}">
      <dgm:prSet/>
      <dgm:spPr/>
      <dgm:t>
        <a:bodyPr/>
        <a:lstStyle/>
        <a:p>
          <a:endParaRPr lang="en-IN"/>
        </a:p>
      </dgm:t>
    </dgm:pt>
    <dgm:pt modelId="{9C722B59-8AFD-4602-8FD7-155501E282C8}" type="sibTrans" cxnId="{3F2EC43A-76AC-443A-B4A7-4989703169D9}">
      <dgm:prSet/>
      <dgm:spPr/>
      <dgm:t>
        <a:bodyPr/>
        <a:lstStyle/>
        <a:p>
          <a:endParaRPr lang="en-IN"/>
        </a:p>
      </dgm:t>
    </dgm:pt>
    <dgm:pt modelId="{BC3C46C7-2656-4F36-882E-CDDAEA25458B}">
      <dgm:prSet phldrT="[Text]"/>
      <dgm:spPr/>
      <dgm:t>
        <a:bodyPr/>
        <a:lstStyle/>
        <a:p>
          <a:r>
            <a:rPr lang="en-IN" b="1" dirty="0"/>
            <a:t>Change agent</a:t>
          </a:r>
          <a:endParaRPr lang="en-IN" dirty="0"/>
        </a:p>
      </dgm:t>
    </dgm:pt>
    <dgm:pt modelId="{F2186798-B19D-44E5-BFAA-F8E0FE9ED2C8}" type="parTrans" cxnId="{D8EFF332-A8BA-4B13-A7F9-33E5CB8A2B33}">
      <dgm:prSet/>
      <dgm:spPr/>
      <dgm:t>
        <a:bodyPr/>
        <a:lstStyle/>
        <a:p>
          <a:endParaRPr lang="en-IN"/>
        </a:p>
      </dgm:t>
    </dgm:pt>
    <dgm:pt modelId="{F17402A2-43B0-495C-A088-C3EF74448E97}" type="sibTrans" cxnId="{D8EFF332-A8BA-4B13-A7F9-33E5CB8A2B33}">
      <dgm:prSet/>
      <dgm:spPr/>
      <dgm:t>
        <a:bodyPr/>
        <a:lstStyle/>
        <a:p>
          <a:endParaRPr lang="en-IN"/>
        </a:p>
      </dgm:t>
    </dgm:pt>
    <dgm:pt modelId="{36A33501-708D-4A52-8743-415297EE9AB2}">
      <dgm:prSet phldrT="[Text]"/>
      <dgm:spPr/>
      <dgm:t>
        <a:bodyPr/>
        <a:lstStyle/>
        <a:p>
          <a:r>
            <a:rPr lang="en-IN" b="1" dirty="0"/>
            <a:t>Administrative expert and functional expert</a:t>
          </a:r>
          <a:endParaRPr lang="en-IN" dirty="0"/>
        </a:p>
      </dgm:t>
    </dgm:pt>
    <dgm:pt modelId="{086ABDEB-C82F-4903-9394-E1E4E76806CE}" type="parTrans" cxnId="{5D253DC3-8559-4E47-AAE5-340481D68405}">
      <dgm:prSet/>
      <dgm:spPr/>
      <dgm:t>
        <a:bodyPr/>
        <a:lstStyle/>
        <a:p>
          <a:endParaRPr lang="en-IN"/>
        </a:p>
      </dgm:t>
    </dgm:pt>
    <dgm:pt modelId="{A3D78267-7754-48F9-9D5C-9C617AEBF7C8}" type="sibTrans" cxnId="{5D253DC3-8559-4E47-AAE5-340481D68405}">
      <dgm:prSet/>
      <dgm:spPr/>
      <dgm:t>
        <a:bodyPr/>
        <a:lstStyle/>
        <a:p>
          <a:endParaRPr lang="en-IN"/>
        </a:p>
      </dgm:t>
    </dgm:pt>
    <dgm:pt modelId="{6ACDE38C-BEA8-488B-A1E3-771F8DA6C35C}">
      <dgm:prSet phldrT="[Text]"/>
      <dgm:spPr/>
      <dgm:t>
        <a:bodyPr/>
        <a:lstStyle/>
        <a:p>
          <a:r>
            <a:rPr lang="en-IN" b="1"/>
            <a:t>Human capital developer</a:t>
          </a:r>
          <a:endParaRPr lang="en-IN" dirty="0"/>
        </a:p>
      </dgm:t>
    </dgm:pt>
    <dgm:pt modelId="{83F5ECFA-6B92-40EF-986C-099D7344898A}" type="parTrans" cxnId="{8A4EBFD0-FB64-401A-A0A1-6BA5E83AC416}">
      <dgm:prSet/>
      <dgm:spPr/>
      <dgm:t>
        <a:bodyPr/>
        <a:lstStyle/>
        <a:p>
          <a:endParaRPr lang="en-IN"/>
        </a:p>
      </dgm:t>
    </dgm:pt>
    <dgm:pt modelId="{ABE5F438-E9F7-418E-92C4-405517E84A3D}" type="sibTrans" cxnId="{8A4EBFD0-FB64-401A-A0A1-6BA5E83AC416}">
      <dgm:prSet/>
      <dgm:spPr/>
      <dgm:t>
        <a:bodyPr/>
        <a:lstStyle/>
        <a:p>
          <a:endParaRPr lang="en-IN"/>
        </a:p>
      </dgm:t>
    </dgm:pt>
    <dgm:pt modelId="{6DD82332-F929-4B5B-960C-4E1AB4A138F3}">
      <dgm:prSet phldrT="[Text]"/>
      <dgm:spPr/>
      <dgm:t>
        <a:bodyPr/>
        <a:lstStyle/>
        <a:p>
          <a:r>
            <a:rPr lang="en-IN" b="1"/>
            <a:t>Employee advocate</a:t>
          </a:r>
          <a:endParaRPr lang="en-IN" dirty="0"/>
        </a:p>
      </dgm:t>
    </dgm:pt>
    <dgm:pt modelId="{7094C8BA-DB65-4A2A-A4E2-F292653E9C4A}" type="parTrans" cxnId="{4EA1118A-41D5-42FE-9047-22E82AE21125}">
      <dgm:prSet/>
      <dgm:spPr/>
      <dgm:t>
        <a:bodyPr/>
        <a:lstStyle/>
        <a:p>
          <a:endParaRPr lang="en-IN"/>
        </a:p>
      </dgm:t>
    </dgm:pt>
    <dgm:pt modelId="{AFAED2B3-170E-4E5B-B8A9-473824AC4A18}" type="sibTrans" cxnId="{4EA1118A-41D5-42FE-9047-22E82AE21125}">
      <dgm:prSet/>
      <dgm:spPr/>
      <dgm:t>
        <a:bodyPr/>
        <a:lstStyle/>
        <a:p>
          <a:endParaRPr lang="en-IN"/>
        </a:p>
      </dgm:t>
    </dgm:pt>
    <dgm:pt modelId="{04743F8D-2E08-4D8F-AEEC-D1A535B21E48}" type="pres">
      <dgm:prSet presAssocID="{187B0A19-2B80-4F63-8408-48C85A7CC034}" presName="Name0" presStyleCnt="0">
        <dgm:presLayoutVars>
          <dgm:chMax val="7"/>
          <dgm:chPref val="7"/>
          <dgm:dir/>
        </dgm:presLayoutVars>
      </dgm:prSet>
      <dgm:spPr/>
    </dgm:pt>
    <dgm:pt modelId="{2B4C0025-5DB6-4B19-8CF6-571B7AEF5E77}" type="pres">
      <dgm:prSet presAssocID="{187B0A19-2B80-4F63-8408-48C85A7CC034}" presName="Name1" presStyleCnt="0"/>
      <dgm:spPr/>
    </dgm:pt>
    <dgm:pt modelId="{9DC8A42B-D723-4D2C-AD2B-894AEB6E5435}" type="pres">
      <dgm:prSet presAssocID="{187B0A19-2B80-4F63-8408-48C85A7CC034}" presName="cycle" presStyleCnt="0"/>
      <dgm:spPr/>
    </dgm:pt>
    <dgm:pt modelId="{39140390-A271-4517-94FA-0394DDF4B4F4}" type="pres">
      <dgm:prSet presAssocID="{187B0A19-2B80-4F63-8408-48C85A7CC034}" presName="srcNode" presStyleLbl="node1" presStyleIdx="0" presStyleCnt="5"/>
      <dgm:spPr/>
    </dgm:pt>
    <dgm:pt modelId="{8E6943CC-D048-4D18-B12F-54F74F1248C4}" type="pres">
      <dgm:prSet presAssocID="{187B0A19-2B80-4F63-8408-48C85A7CC034}" presName="conn" presStyleLbl="parChTrans1D2" presStyleIdx="0" presStyleCnt="1"/>
      <dgm:spPr/>
    </dgm:pt>
    <dgm:pt modelId="{C56495C3-52E1-47EA-9B5B-E0D85BA096D4}" type="pres">
      <dgm:prSet presAssocID="{187B0A19-2B80-4F63-8408-48C85A7CC034}" presName="extraNode" presStyleLbl="node1" presStyleIdx="0" presStyleCnt="5"/>
      <dgm:spPr/>
    </dgm:pt>
    <dgm:pt modelId="{CC3447B0-D88F-4D20-B97C-6674134EA2D2}" type="pres">
      <dgm:prSet presAssocID="{187B0A19-2B80-4F63-8408-48C85A7CC034}" presName="dstNode" presStyleLbl="node1" presStyleIdx="0" presStyleCnt="5"/>
      <dgm:spPr/>
    </dgm:pt>
    <dgm:pt modelId="{BE25466C-63EC-4847-8233-3860AA1F8594}" type="pres">
      <dgm:prSet presAssocID="{1F3225FC-7A26-4769-BB0C-5957E2C7E1D3}" presName="text_1" presStyleLbl="node1" presStyleIdx="0" presStyleCnt="5">
        <dgm:presLayoutVars>
          <dgm:bulletEnabled val="1"/>
        </dgm:presLayoutVars>
      </dgm:prSet>
      <dgm:spPr/>
    </dgm:pt>
    <dgm:pt modelId="{85C58376-4384-4BA5-A7B3-E334D0561010}" type="pres">
      <dgm:prSet presAssocID="{1F3225FC-7A26-4769-BB0C-5957E2C7E1D3}" presName="accent_1" presStyleCnt="0"/>
      <dgm:spPr/>
    </dgm:pt>
    <dgm:pt modelId="{3426084F-65BF-46B2-846B-34F22B313012}" type="pres">
      <dgm:prSet presAssocID="{1F3225FC-7A26-4769-BB0C-5957E2C7E1D3}" presName="accentRepeatNode" presStyleLbl="solidFgAcc1" presStyleIdx="0" presStyleCnt="5"/>
      <dgm:spPr/>
    </dgm:pt>
    <dgm:pt modelId="{BBE3C16B-9891-4B42-8FD8-DB5AB3A865F7}" type="pres">
      <dgm:prSet presAssocID="{BC3C46C7-2656-4F36-882E-CDDAEA25458B}" presName="text_2" presStyleLbl="node1" presStyleIdx="1" presStyleCnt="5">
        <dgm:presLayoutVars>
          <dgm:bulletEnabled val="1"/>
        </dgm:presLayoutVars>
      </dgm:prSet>
      <dgm:spPr/>
    </dgm:pt>
    <dgm:pt modelId="{056BA149-1D22-464F-9205-6DA0AFFB64A0}" type="pres">
      <dgm:prSet presAssocID="{BC3C46C7-2656-4F36-882E-CDDAEA25458B}" presName="accent_2" presStyleCnt="0"/>
      <dgm:spPr/>
    </dgm:pt>
    <dgm:pt modelId="{163DE40A-BF0D-41D9-BB56-C106C8BAA11A}" type="pres">
      <dgm:prSet presAssocID="{BC3C46C7-2656-4F36-882E-CDDAEA25458B}" presName="accentRepeatNode" presStyleLbl="solidFgAcc1" presStyleIdx="1" presStyleCnt="5"/>
      <dgm:spPr/>
    </dgm:pt>
    <dgm:pt modelId="{06159968-D2C9-4B84-BE42-3D3CCEC7D966}" type="pres">
      <dgm:prSet presAssocID="{36A33501-708D-4A52-8743-415297EE9AB2}" presName="text_3" presStyleLbl="node1" presStyleIdx="2" presStyleCnt="5">
        <dgm:presLayoutVars>
          <dgm:bulletEnabled val="1"/>
        </dgm:presLayoutVars>
      </dgm:prSet>
      <dgm:spPr/>
    </dgm:pt>
    <dgm:pt modelId="{A790DFF4-935F-4A62-A4CC-FF7B35742551}" type="pres">
      <dgm:prSet presAssocID="{36A33501-708D-4A52-8743-415297EE9AB2}" presName="accent_3" presStyleCnt="0"/>
      <dgm:spPr/>
    </dgm:pt>
    <dgm:pt modelId="{97426EDB-7BFA-4597-88BF-051F09DCF4C9}" type="pres">
      <dgm:prSet presAssocID="{36A33501-708D-4A52-8743-415297EE9AB2}" presName="accentRepeatNode" presStyleLbl="solidFgAcc1" presStyleIdx="2" presStyleCnt="5"/>
      <dgm:spPr/>
    </dgm:pt>
    <dgm:pt modelId="{A7ACCE6B-2483-4ADE-8FD0-4A3F48DBB2B5}" type="pres">
      <dgm:prSet presAssocID="{6ACDE38C-BEA8-488B-A1E3-771F8DA6C35C}" presName="text_4" presStyleLbl="node1" presStyleIdx="3" presStyleCnt="5">
        <dgm:presLayoutVars>
          <dgm:bulletEnabled val="1"/>
        </dgm:presLayoutVars>
      </dgm:prSet>
      <dgm:spPr/>
    </dgm:pt>
    <dgm:pt modelId="{86BD81A7-55D2-464A-874A-9562BCBBE28A}" type="pres">
      <dgm:prSet presAssocID="{6ACDE38C-BEA8-488B-A1E3-771F8DA6C35C}" presName="accent_4" presStyleCnt="0"/>
      <dgm:spPr/>
    </dgm:pt>
    <dgm:pt modelId="{CDF6C11B-45E8-4996-BE4F-A68EC8C0E205}" type="pres">
      <dgm:prSet presAssocID="{6ACDE38C-BEA8-488B-A1E3-771F8DA6C35C}" presName="accentRepeatNode" presStyleLbl="solidFgAcc1" presStyleIdx="3" presStyleCnt="5"/>
      <dgm:spPr/>
    </dgm:pt>
    <dgm:pt modelId="{C4C6E355-7F99-4D1E-AA2D-E96DF4650522}" type="pres">
      <dgm:prSet presAssocID="{6DD82332-F929-4B5B-960C-4E1AB4A138F3}" presName="text_5" presStyleLbl="node1" presStyleIdx="4" presStyleCnt="5">
        <dgm:presLayoutVars>
          <dgm:bulletEnabled val="1"/>
        </dgm:presLayoutVars>
      </dgm:prSet>
      <dgm:spPr/>
    </dgm:pt>
    <dgm:pt modelId="{50A8EF35-A970-4854-8BC7-501BD1613392}" type="pres">
      <dgm:prSet presAssocID="{6DD82332-F929-4B5B-960C-4E1AB4A138F3}" presName="accent_5" presStyleCnt="0"/>
      <dgm:spPr/>
    </dgm:pt>
    <dgm:pt modelId="{867A1BE5-4CDE-49CF-8AB0-8AE67DE3DD37}" type="pres">
      <dgm:prSet presAssocID="{6DD82332-F929-4B5B-960C-4E1AB4A138F3}" presName="accentRepeatNode" presStyleLbl="solidFgAcc1" presStyleIdx="4" presStyleCnt="5"/>
      <dgm:spPr/>
    </dgm:pt>
  </dgm:ptLst>
  <dgm:cxnLst>
    <dgm:cxn modelId="{6293AB26-9F76-4CB7-A279-74BF9AEF8C13}" type="presOf" srcId="{9C722B59-8AFD-4602-8FD7-155501E282C8}" destId="{8E6943CC-D048-4D18-B12F-54F74F1248C4}" srcOrd="0" destOrd="0" presId="urn:microsoft.com/office/officeart/2008/layout/VerticalCurvedList"/>
    <dgm:cxn modelId="{DC7EE22A-0C71-41CD-A195-768414679717}" type="presOf" srcId="{6ACDE38C-BEA8-488B-A1E3-771F8DA6C35C}" destId="{A7ACCE6B-2483-4ADE-8FD0-4A3F48DBB2B5}" srcOrd="0" destOrd="0" presId="urn:microsoft.com/office/officeart/2008/layout/VerticalCurvedList"/>
    <dgm:cxn modelId="{D8EFF332-A8BA-4B13-A7F9-33E5CB8A2B33}" srcId="{187B0A19-2B80-4F63-8408-48C85A7CC034}" destId="{BC3C46C7-2656-4F36-882E-CDDAEA25458B}" srcOrd="1" destOrd="0" parTransId="{F2186798-B19D-44E5-BFAA-F8E0FE9ED2C8}" sibTransId="{F17402A2-43B0-495C-A088-C3EF74448E97}"/>
    <dgm:cxn modelId="{3F2EC43A-76AC-443A-B4A7-4989703169D9}" srcId="{187B0A19-2B80-4F63-8408-48C85A7CC034}" destId="{1F3225FC-7A26-4769-BB0C-5957E2C7E1D3}" srcOrd="0" destOrd="0" parTransId="{B3638442-A725-4163-8D8A-428D0E38B655}" sibTransId="{9C722B59-8AFD-4602-8FD7-155501E282C8}"/>
    <dgm:cxn modelId="{55A57A78-BE7A-4EF7-869A-C2412BFB01BD}" type="presOf" srcId="{1F3225FC-7A26-4769-BB0C-5957E2C7E1D3}" destId="{BE25466C-63EC-4847-8233-3860AA1F8594}" srcOrd="0" destOrd="0" presId="urn:microsoft.com/office/officeart/2008/layout/VerticalCurvedList"/>
    <dgm:cxn modelId="{57F8987F-C6E7-4350-A758-8979E5FEE2FE}" type="presOf" srcId="{187B0A19-2B80-4F63-8408-48C85A7CC034}" destId="{04743F8D-2E08-4D8F-AEEC-D1A535B21E48}" srcOrd="0" destOrd="0" presId="urn:microsoft.com/office/officeart/2008/layout/VerticalCurvedList"/>
    <dgm:cxn modelId="{4EA1118A-41D5-42FE-9047-22E82AE21125}" srcId="{187B0A19-2B80-4F63-8408-48C85A7CC034}" destId="{6DD82332-F929-4B5B-960C-4E1AB4A138F3}" srcOrd="4" destOrd="0" parTransId="{7094C8BA-DB65-4A2A-A4E2-F292653E9C4A}" sibTransId="{AFAED2B3-170E-4E5B-B8A9-473824AC4A18}"/>
    <dgm:cxn modelId="{DA66DB9B-8F05-4E58-9EC9-F18F22484694}" type="presOf" srcId="{36A33501-708D-4A52-8743-415297EE9AB2}" destId="{06159968-D2C9-4B84-BE42-3D3CCEC7D966}" srcOrd="0" destOrd="0" presId="urn:microsoft.com/office/officeart/2008/layout/VerticalCurvedList"/>
    <dgm:cxn modelId="{5323C7A3-D188-4F05-A8B6-B8DE802781E8}" type="presOf" srcId="{6DD82332-F929-4B5B-960C-4E1AB4A138F3}" destId="{C4C6E355-7F99-4D1E-AA2D-E96DF4650522}" srcOrd="0" destOrd="0" presId="urn:microsoft.com/office/officeart/2008/layout/VerticalCurvedList"/>
    <dgm:cxn modelId="{2BD0D9B0-374E-47F5-8676-0C8ABE6A6A24}" type="presOf" srcId="{BC3C46C7-2656-4F36-882E-CDDAEA25458B}" destId="{BBE3C16B-9891-4B42-8FD8-DB5AB3A865F7}" srcOrd="0" destOrd="0" presId="urn:microsoft.com/office/officeart/2008/layout/VerticalCurvedList"/>
    <dgm:cxn modelId="{5D253DC3-8559-4E47-AAE5-340481D68405}" srcId="{187B0A19-2B80-4F63-8408-48C85A7CC034}" destId="{36A33501-708D-4A52-8743-415297EE9AB2}" srcOrd="2" destOrd="0" parTransId="{086ABDEB-C82F-4903-9394-E1E4E76806CE}" sibTransId="{A3D78267-7754-48F9-9D5C-9C617AEBF7C8}"/>
    <dgm:cxn modelId="{8A4EBFD0-FB64-401A-A0A1-6BA5E83AC416}" srcId="{187B0A19-2B80-4F63-8408-48C85A7CC034}" destId="{6ACDE38C-BEA8-488B-A1E3-771F8DA6C35C}" srcOrd="3" destOrd="0" parTransId="{83F5ECFA-6B92-40EF-986C-099D7344898A}" sibTransId="{ABE5F438-E9F7-418E-92C4-405517E84A3D}"/>
    <dgm:cxn modelId="{145C587F-18D2-44C5-8134-493F79DE5940}" type="presParOf" srcId="{04743F8D-2E08-4D8F-AEEC-D1A535B21E48}" destId="{2B4C0025-5DB6-4B19-8CF6-571B7AEF5E77}" srcOrd="0" destOrd="0" presId="urn:microsoft.com/office/officeart/2008/layout/VerticalCurvedList"/>
    <dgm:cxn modelId="{36D61B0B-8779-4055-91D5-8045A9F932DC}" type="presParOf" srcId="{2B4C0025-5DB6-4B19-8CF6-571B7AEF5E77}" destId="{9DC8A42B-D723-4D2C-AD2B-894AEB6E5435}" srcOrd="0" destOrd="0" presId="urn:microsoft.com/office/officeart/2008/layout/VerticalCurvedList"/>
    <dgm:cxn modelId="{23D5678E-C810-40E9-B99B-A2F05C011C9B}" type="presParOf" srcId="{9DC8A42B-D723-4D2C-AD2B-894AEB6E5435}" destId="{39140390-A271-4517-94FA-0394DDF4B4F4}" srcOrd="0" destOrd="0" presId="urn:microsoft.com/office/officeart/2008/layout/VerticalCurvedList"/>
    <dgm:cxn modelId="{54C6EE12-F470-4C17-B886-2665590C7D18}" type="presParOf" srcId="{9DC8A42B-D723-4D2C-AD2B-894AEB6E5435}" destId="{8E6943CC-D048-4D18-B12F-54F74F1248C4}" srcOrd="1" destOrd="0" presId="urn:microsoft.com/office/officeart/2008/layout/VerticalCurvedList"/>
    <dgm:cxn modelId="{89DE0CBE-6EC8-462F-A5BA-6227F7F20EEA}" type="presParOf" srcId="{9DC8A42B-D723-4D2C-AD2B-894AEB6E5435}" destId="{C56495C3-52E1-47EA-9B5B-E0D85BA096D4}" srcOrd="2" destOrd="0" presId="urn:microsoft.com/office/officeart/2008/layout/VerticalCurvedList"/>
    <dgm:cxn modelId="{F16DCD06-F00B-42A8-9668-78DC9941F021}" type="presParOf" srcId="{9DC8A42B-D723-4D2C-AD2B-894AEB6E5435}" destId="{CC3447B0-D88F-4D20-B97C-6674134EA2D2}" srcOrd="3" destOrd="0" presId="urn:microsoft.com/office/officeart/2008/layout/VerticalCurvedList"/>
    <dgm:cxn modelId="{B6BA269D-12E4-498C-9E09-3CF91FF7FCA3}" type="presParOf" srcId="{2B4C0025-5DB6-4B19-8CF6-571B7AEF5E77}" destId="{BE25466C-63EC-4847-8233-3860AA1F8594}" srcOrd="1" destOrd="0" presId="urn:microsoft.com/office/officeart/2008/layout/VerticalCurvedList"/>
    <dgm:cxn modelId="{89AF8771-21D2-4512-95D2-AA471E962D14}" type="presParOf" srcId="{2B4C0025-5DB6-4B19-8CF6-571B7AEF5E77}" destId="{85C58376-4384-4BA5-A7B3-E334D0561010}" srcOrd="2" destOrd="0" presId="urn:microsoft.com/office/officeart/2008/layout/VerticalCurvedList"/>
    <dgm:cxn modelId="{DE67D289-FF77-46F3-9CA2-1772BBAD9A61}" type="presParOf" srcId="{85C58376-4384-4BA5-A7B3-E334D0561010}" destId="{3426084F-65BF-46B2-846B-34F22B313012}" srcOrd="0" destOrd="0" presId="urn:microsoft.com/office/officeart/2008/layout/VerticalCurvedList"/>
    <dgm:cxn modelId="{2CF55556-C07E-4D44-B1D1-F23E55FE1C9A}" type="presParOf" srcId="{2B4C0025-5DB6-4B19-8CF6-571B7AEF5E77}" destId="{BBE3C16B-9891-4B42-8FD8-DB5AB3A865F7}" srcOrd="3" destOrd="0" presId="urn:microsoft.com/office/officeart/2008/layout/VerticalCurvedList"/>
    <dgm:cxn modelId="{21145192-B5B8-4D24-9760-F50063119C73}" type="presParOf" srcId="{2B4C0025-5DB6-4B19-8CF6-571B7AEF5E77}" destId="{056BA149-1D22-464F-9205-6DA0AFFB64A0}" srcOrd="4" destOrd="0" presId="urn:microsoft.com/office/officeart/2008/layout/VerticalCurvedList"/>
    <dgm:cxn modelId="{0B255A24-966D-4DDA-88B2-9E9C909A801D}" type="presParOf" srcId="{056BA149-1D22-464F-9205-6DA0AFFB64A0}" destId="{163DE40A-BF0D-41D9-BB56-C106C8BAA11A}" srcOrd="0" destOrd="0" presId="urn:microsoft.com/office/officeart/2008/layout/VerticalCurvedList"/>
    <dgm:cxn modelId="{EC8F0A15-038F-41B7-8745-C6EAD21769DE}" type="presParOf" srcId="{2B4C0025-5DB6-4B19-8CF6-571B7AEF5E77}" destId="{06159968-D2C9-4B84-BE42-3D3CCEC7D966}" srcOrd="5" destOrd="0" presId="urn:microsoft.com/office/officeart/2008/layout/VerticalCurvedList"/>
    <dgm:cxn modelId="{76C51AB5-D73C-4A27-864E-3CC6210EE849}" type="presParOf" srcId="{2B4C0025-5DB6-4B19-8CF6-571B7AEF5E77}" destId="{A790DFF4-935F-4A62-A4CC-FF7B35742551}" srcOrd="6" destOrd="0" presId="urn:microsoft.com/office/officeart/2008/layout/VerticalCurvedList"/>
    <dgm:cxn modelId="{E50E9253-4666-4DD9-87E2-351605D51707}" type="presParOf" srcId="{A790DFF4-935F-4A62-A4CC-FF7B35742551}" destId="{97426EDB-7BFA-4597-88BF-051F09DCF4C9}" srcOrd="0" destOrd="0" presId="urn:microsoft.com/office/officeart/2008/layout/VerticalCurvedList"/>
    <dgm:cxn modelId="{75566C6A-1155-42F6-9CB2-150D63315DE0}" type="presParOf" srcId="{2B4C0025-5DB6-4B19-8CF6-571B7AEF5E77}" destId="{A7ACCE6B-2483-4ADE-8FD0-4A3F48DBB2B5}" srcOrd="7" destOrd="0" presId="urn:microsoft.com/office/officeart/2008/layout/VerticalCurvedList"/>
    <dgm:cxn modelId="{1CCFEBC0-1D50-4487-99A5-BC72D77C9B9C}" type="presParOf" srcId="{2B4C0025-5DB6-4B19-8CF6-571B7AEF5E77}" destId="{86BD81A7-55D2-464A-874A-9562BCBBE28A}" srcOrd="8" destOrd="0" presId="urn:microsoft.com/office/officeart/2008/layout/VerticalCurvedList"/>
    <dgm:cxn modelId="{62AB6AB1-0AA7-4CAF-8B28-A0B0467A0801}" type="presParOf" srcId="{86BD81A7-55D2-464A-874A-9562BCBBE28A}" destId="{CDF6C11B-45E8-4996-BE4F-A68EC8C0E205}" srcOrd="0" destOrd="0" presId="urn:microsoft.com/office/officeart/2008/layout/VerticalCurvedList"/>
    <dgm:cxn modelId="{2ED2B2DF-5603-4C07-A61D-0C8AC2454A7A}" type="presParOf" srcId="{2B4C0025-5DB6-4B19-8CF6-571B7AEF5E77}" destId="{C4C6E355-7F99-4D1E-AA2D-E96DF4650522}" srcOrd="9" destOrd="0" presId="urn:microsoft.com/office/officeart/2008/layout/VerticalCurvedList"/>
    <dgm:cxn modelId="{F6B344BC-6D4F-4380-92B5-49CB35D6A7DF}" type="presParOf" srcId="{2B4C0025-5DB6-4B19-8CF6-571B7AEF5E77}" destId="{50A8EF35-A970-4854-8BC7-501BD1613392}" srcOrd="10" destOrd="0" presId="urn:microsoft.com/office/officeart/2008/layout/VerticalCurvedList"/>
    <dgm:cxn modelId="{CFCFD5B5-D1AC-4CBA-B19D-84482F683A47}" type="presParOf" srcId="{50A8EF35-A970-4854-8BC7-501BD1613392}" destId="{867A1BE5-4CDE-49CF-8AB0-8AE67DE3DD3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7EE1E3-1EEE-4319-857B-0B4386F8B744}" type="doc">
      <dgm:prSet loTypeId="urn:microsoft.com/office/officeart/2005/8/layout/arrow2" loCatId="process" qsTypeId="urn:microsoft.com/office/officeart/2005/8/quickstyle/simple1" qsCatId="simple" csTypeId="urn:microsoft.com/office/officeart/2005/8/colors/colorful5" csCatId="colorful" phldr="1"/>
      <dgm:spPr/>
    </dgm:pt>
    <dgm:pt modelId="{77903614-87EB-4850-AA41-3F16D16207EB}">
      <dgm:prSet phldrT="[Text]"/>
      <dgm:spPr/>
      <dgm:t>
        <a:bodyPr/>
        <a:lstStyle/>
        <a:p>
          <a:r>
            <a:rPr lang="en-IN" b="1" dirty="0"/>
            <a:t>Make it applicable</a:t>
          </a:r>
          <a:endParaRPr lang="en-IN" dirty="0"/>
        </a:p>
      </dgm:t>
    </dgm:pt>
    <dgm:pt modelId="{146F998F-CD19-4D0D-8233-A90EDFF05FE7}" type="parTrans" cxnId="{F6A5D0A0-EE65-4B34-B23F-561A03AD6C2A}">
      <dgm:prSet/>
      <dgm:spPr/>
      <dgm:t>
        <a:bodyPr/>
        <a:lstStyle/>
        <a:p>
          <a:endParaRPr lang="en-IN"/>
        </a:p>
      </dgm:t>
    </dgm:pt>
    <dgm:pt modelId="{BBEF5947-D11B-4864-A198-CFDF00FEE38F}" type="sibTrans" cxnId="{F6A5D0A0-EE65-4B34-B23F-561A03AD6C2A}">
      <dgm:prSet/>
      <dgm:spPr/>
      <dgm:t>
        <a:bodyPr/>
        <a:lstStyle/>
        <a:p>
          <a:endParaRPr lang="en-IN"/>
        </a:p>
      </dgm:t>
    </dgm:pt>
    <dgm:pt modelId="{7305B154-6FCD-4BDD-AEB8-428AA0AD396F}">
      <dgm:prSet phldrT="[Text]"/>
      <dgm:spPr/>
      <dgm:t>
        <a:bodyPr/>
        <a:lstStyle/>
        <a:p>
          <a:r>
            <a:rPr lang="en-IN" b="1" dirty="0"/>
            <a:t>Be a strategic partner</a:t>
          </a:r>
          <a:endParaRPr lang="en-IN" dirty="0"/>
        </a:p>
      </dgm:t>
    </dgm:pt>
    <dgm:pt modelId="{43A6FB48-36CD-4518-A1AA-AE61062B4396}" type="parTrans" cxnId="{94B1140F-25AB-4901-9B92-86EBB81DF7D1}">
      <dgm:prSet/>
      <dgm:spPr/>
      <dgm:t>
        <a:bodyPr/>
        <a:lstStyle/>
        <a:p>
          <a:endParaRPr lang="en-IN"/>
        </a:p>
      </dgm:t>
    </dgm:pt>
    <dgm:pt modelId="{9EAD5F13-FCCD-4937-86C8-2E54D4E6D259}" type="sibTrans" cxnId="{94B1140F-25AB-4901-9B92-86EBB81DF7D1}">
      <dgm:prSet/>
      <dgm:spPr/>
      <dgm:t>
        <a:bodyPr/>
        <a:lstStyle/>
        <a:p>
          <a:endParaRPr lang="en-IN"/>
        </a:p>
      </dgm:t>
    </dgm:pt>
    <dgm:pt modelId="{347B76E0-756D-4F9A-91DB-17ED6ECF846E}">
      <dgm:prSet phldrT="[Text]"/>
      <dgm:spPr/>
      <dgm:t>
        <a:bodyPr/>
        <a:lstStyle/>
        <a:p>
          <a:r>
            <a:rPr lang="en-IN" b="1" dirty="0"/>
            <a:t>Involve people</a:t>
          </a:r>
          <a:endParaRPr lang="en-IN" dirty="0"/>
        </a:p>
      </dgm:t>
    </dgm:pt>
    <dgm:pt modelId="{364DDD06-89BF-4B84-9EBF-589CB0C31154}" type="parTrans" cxnId="{75AB0DA0-62DC-42F3-97B3-7844FB17D45D}">
      <dgm:prSet/>
      <dgm:spPr/>
      <dgm:t>
        <a:bodyPr/>
        <a:lstStyle/>
        <a:p>
          <a:endParaRPr lang="en-IN"/>
        </a:p>
      </dgm:t>
    </dgm:pt>
    <dgm:pt modelId="{6D762007-4FD2-4B80-90A1-EC44FE3A5117}" type="sibTrans" cxnId="{75AB0DA0-62DC-42F3-97B3-7844FB17D45D}">
      <dgm:prSet/>
      <dgm:spPr/>
      <dgm:t>
        <a:bodyPr/>
        <a:lstStyle/>
        <a:p>
          <a:endParaRPr lang="en-IN"/>
        </a:p>
      </dgm:t>
    </dgm:pt>
    <dgm:pt modelId="{5BFB5C49-6895-4D47-8175-2CC2BCC9903B}">
      <dgm:prSet phldrT="[Text]"/>
      <dgm:spPr/>
      <dgm:t>
        <a:bodyPr/>
        <a:lstStyle/>
        <a:p>
          <a:r>
            <a:rPr lang="en-IN" b="1" dirty="0"/>
            <a:t>Understand how technology can be used</a:t>
          </a:r>
          <a:endParaRPr lang="en-IN" dirty="0"/>
        </a:p>
      </dgm:t>
    </dgm:pt>
    <dgm:pt modelId="{F6859EA7-FA2D-42A0-B741-90162A931E97}" type="parTrans" cxnId="{994C5371-C260-4BE7-88FE-A3E2C3325EB4}">
      <dgm:prSet/>
      <dgm:spPr/>
      <dgm:t>
        <a:bodyPr/>
        <a:lstStyle/>
        <a:p>
          <a:endParaRPr lang="en-IN"/>
        </a:p>
      </dgm:t>
    </dgm:pt>
    <dgm:pt modelId="{0037B39B-089B-4DF7-A66E-B91980F2E7E9}" type="sibTrans" cxnId="{994C5371-C260-4BE7-88FE-A3E2C3325EB4}">
      <dgm:prSet/>
      <dgm:spPr/>
      <dgm:t>
        <a:bodyPr/>
        <a:lstStyle/>
        <a:p>
          <a:endParaRPr lang="en-IN"/>
        </a:p>
      </dgm:t>
    </dgm:pt>
    <dgm:pt modelId="{040CC5DA-AD66-431C-B549-21C426E87D55}" type="pres">
      <dgm:prSet presAssocID="{CD7EE1E3-1EEE-4319-857B-0B4386F8B744}" presName="arrowDiagram" presStyleCnt="0">
        <dgm:presLayoutVars>
          <dgm:chMax val="5"/>
          <dgm:dir/>
          <dgm:resizeHandles val="exact"/>
        </dgm:presLayoutVars>
      </dgm:prSet>
      <dgm:spPr/>
    </dgm:pt>
    <dgm:pt modelId="{7EEE6F2F-57B4-4D93-AE90-81B618B7E4FD}" type="pres">
      <dgm:prSet presAssocID="{CD7EE1E3-1EEE-4319-857B-0B4386F8B744}" presName="arrow" presStyleLbl="bgShp" presStyleIdx="0" presStyleCnt="1"/>
      <dgm:spPr/>
    </dgm:pt>
    <dgm:pt modelId="{A0BD3083-411B-4C30-A812-25E821087345}" type="pres">
      <dgm:prSet presAssocID="{CD7EE1E3-1EEE-4319-857B-0B4386F8B744}" presName="arrowDiagram4" presStyleCnt="0"/>
      <dgm:spPr/>
    </dgm:pt>
    <dgm:pt modelId="{7C7BB825-8207-4BDF-BEDE-21DDEE570576}" type="pres">
      <dgm:prSet presAssocID="{77903614-87EB-4850-AA41-3F16D16207EB}" presName="bullet4a" presStyleLbl="node1" presStyleIdx="0" presStyleCnt="4"/>
      <dgm:spPr/>
    </dgm:pt>
    <dgm:pt modelId="{8496EF3E-09F4-4864-9DE1-F6391961B5C0}" type="pres">
      <dgm:prSet presAssocID="{77903614-87EB-4850-AA41-3F16D16207EB}" presName="textBox4a" presStyleLbl="revTx" presStyleIdx="0" presStyleCnt="4">
        <dgm:presLayoutVars>
          <dgm:bulletEnabled val="1"/>
        </dgm:presLayoutVars>
      </dgm:prSet>
      <dgm:spPr/>
    </dgm:pt>
    <dgm:pt modelId="{B0C61689-54FF-4BE7-823F-409946709254}" type="pres">
      <dgm:prSet presAssocID="{7305B154-6FCD-4BDD-AEB8-428AA0AD396F}" presName="bullet4b" presStyleLbl="node1" presStyleIdx="1" presStyleCnt="4"/>
      <dgm:spPr/>
    </dgm:pt>
    <dgm:pt modelId="{23106F37-99A1-44A7-A7F2-FE3EB1E1B8E8}" type="pres">
      <dgm:prSet presAssocID="{7305B154-6FCD-4BDD-AEB8-428AA0AD396F}" presName="textBox4b" presStyleLbl="revTx" presStyleIdx="1" presStyleCnt="4" custScaleX="135825">
        <dgm:presLayoutVars>
          <dgm:bulletEnabled val="1"/>
        </dgm:presLayoutVars>
      </dgm:prSet>
      <dgm:spPr/>
    </dgm:pt>
    <dgm:pt modelId="{6F3DFD03-A28E-42CD-8C22-C090FFDB5201}" type="pres">
      <dgm:prSet presAssocID="{347B76E0-756D-4F9A-91DB-17ED6ECF846E}" presName="bullet4c" presStyleLbl="node1" presStyleIdx="2" presStyleCnt="4"/>
      <dgm:spPr/>
    </dgm:pt>
    <dgm:pt modelId="{FDA71E8B-E761-4E28-ACCD-6469E4E45147}" type="pres">
      <dgm:prSet presAssocID="{347B76E0-756D-4F9A-91DB-17ED6ECF846E}" presName="textBox4c" presStyleLbl="revTx" presStyleIdx="2" presStyleCnt="4">
        <dgm:presLayoutVars>
          <dgm:bulletEnabled val="1"/>
        </dgm:presLayoutVars>
      </dgm:prSet>
      <dgm:spPr/>
    </dgm:pt>
    <dgm:pt modelId="{5493BFD2-869C-4DAB-9C04-296DF638D2C2}" type="pres">
      <dgm:prSet presAssocID="{5BFB5C49-6895-4D47-8175-2CC2BCC9903B}" presName="bullet4d" presStyleLbl="node1" presStyleIdx="3" presStyleCnt="4"/>
      <dgm:spPr/>
    </dgm:pt>
    <dgm:pt modelId="{60DDAB55-5DCC-4A06-9D6E-04BE32AB7105}" type="pres">
      <dgm:prSet presAssocID="{5BFB5C49-6895-4D47-8175-2CC2BCC9903B}" presName="textBox4d" presStyleLbl="revTx" presStyleIdx="3" presStyleCnt="4" custScaleX="200564">
        <dgm:presLayoutVars>
          <dgm:bulletEnabled val="1"/>
        </dgm:presLayoutVars>
      </dgm:prSet>
      <dgm:spPr/>
    </dgm:pt>
  </dgm:ptLst>
  <dgm:cxnLst>
    <dgm:cxn modelId="{94B1140F-25AB-4901-9B92-86EBB81DF7D1}" srcId="{CD7EE1E3-1EEE-4319-857B-0B4386F8B744}" destId="{7305B154-6FCD-4BDD-AEB8-428AA0AD396F}" srcOrd="1" destOrd="0" parTransId="{43A6FB48-36CD-4518-A1AA-AE61062B4396}" sibTransId="{9EAD5F13-FCCD-4937-86C8-2E54D4E6D259}"/>
    <dgm:cxn modelId="{C95EC13B-6B3C-40D3-8967-1F3F386ECCCD}" type="presOf" srcId="{347B76E0-756D-4F9A-91DB-17ED6ECF846E}" destId="{FDA71E8B-E761-4E28-ACCD-6469E4E45147}" srcOrd="0" destOrd="0" presId="urn:microsoft.com/office/officeart/2005/8/layout/arrow2"/>
    <dgm:cxn modelId="{994C5371-C260-4BE7-88FE-A3E2C3325EB4}" srcId="{CD7EE1E3-1EEE-4319-857B-0B4386F8B744}" destId="{5BFB5C49-6895-4D47-8175-2CC2BCC9903B}" srcOrd="3" destOrd="0" parTransId="{F6859EA7-FA2D-42A0-B741-90162A931E97}" sibTransId="{0037B39B-089B-4DF7-A66E-B91980F2E7E9}"/>
    <dgm:cxn modelId="{F9CBA18F-AF7A-47CD-BF5A-C1DD57C76D62}" type="presOf" srcId="{7305B154-6FCD-4BDD-AEB8-428AA0AD396F}" destId="{23106F37-99A1-44A7-A7F2-FE3EB1E1B8E8}" srcOrd="0" destOrd="0" presId="urn:microsoft.com/office/officeart/2005/8/layout/arrow2"/>
    <dgm:cxn modelId="{FE50D29F-96A0-461D-A3D4-AD3FC5DFC501}" type="presOf" srcId="{CD7EE1E3-1EEE-4319-857B-0B4386F8B744}" destId="{040CC5DA-AD66-431C-B549-21C426E87D55}" srcOrd="0" destOrd="0" presId="urn:microsoft.com/office/officeart/2005/8/layout/arrow2"/>
    <dgm:cxn modelId="{75AB0DA0-62DC-42F3-97B3-7844FB17D45D}" srcId="{CD7EE1E3-1EEE-4319-857B-0B4386F8B744}" destId="{347B76E0-756D-4F9A-91DB-17ED6ECF846E}" srcOrd="2" destOrd="0" parTransId="{364DDD06-89BF-4B84-9EBF-589CB0C31154}" sibTransId="{6D762007-4FD2-4B80-90A1-EC44FE3A5117}"/>
    <dgm:cxn modelId="{F6A5D0A0-EE65-4B34-B23F-561A03AD6C2A}" srcId="{CD7EE1E3-1EEE-4319-857B-0B4386F8B744}" destId="{77903614-87EB-4850-AA41-3F16D16207EB}" srcOrd="0" destOrd="0" parTransId="{146F998F-CD19-4D0D-8233-A90EDFF05FE7}" sibTransId="{BBEF5947-D11B-4864-A198-CFDF00FEE38F}"/>
    <dgm:cxn modelId="{AAEDA1A4-F2C0-426D-80B2-81DA048846F7}" type="presOf" srcId="{5BFB5C49-6895-4D47-8175-2CC2BCC9903B}" destId="{60DDAB55-5DCC-4A06-9D6E-04BE32AB7105}" srcOrd="0" destOrd="0" presId="urn:microsoft.com/office/officeart/2005/8/layout/arrow2"/>
    <dgm:cxn modelId="{E017D4C2-2420-44B6-A698-E233D175898F}" type="presOf" srcId="{77903614-87EB-4850-AA41-3F16D16207EB}" destId="{8496EF3E-09F4-4864-9DE1-F6391961B5C0}" srcOrd="0" destOrd="0" presId="urn:microsoft.com/office/officeart/2005/8/layout/arrow2"/>
    <dgm:cxn modelId="{18D78376-37FC-4C6F-9A1D-B9B0C653732D}" type="presParOf" srcId="{040CC5DA-AD66-431C-B549-21C426E87D55}" destId="{7EEE6F2F-57B4-4D93-AE90-81B618B7E4FD}" srcOrd="0" destOrd="0" presId="urn:microsoft.com/office/officeart/2005/8/layout/arrow2"/>
    <dgm:cxn modelId="{C13CB14C-BD61-4687-B23C-989B746D1895}" type="presParOf" srcId="{040CC5DA-AD66-431C-B549-21C426E87D55}" destId="{A0BD3083-411B-4C30-A812-25E821087345}" srcOrd="1" destOrd="0" presId="urn:microsoft.com/office/officeart/2005/8/layout/arrow2"/>
    <dgm:cxn modelId="{D1CF97B7-3AE7-44EC-A7FE-F26F2334E209}" type="presParOf" srcId="{A0BD3083-411B-4C30-A812-25E821087345}" destId="{7C7BB825-8207-4BDF-BEDE-21DDEE570576}" srcOrd="0" destOrd="0" presId="urn:microsoft.com/office/officeart/2005/8/layout/arrow2"/>
    <dgm:cxn modelId="{19D3D46D-A2FD-48D5-903E-3EF9CF677DEA}" type="presParOf" srcId="{A0BD3083-411B-4C30-A812-25E821087345}" destId="{8496EF3E-09F4-4864-9DE1-F6391961B5C0}" srcOrd="1" destOrd="0" presId="urn:microsoft.com/office/officeart/2005/8/layout/arrow2"/>
    <dgm:cxn modelId="{040FAD99-40A6-42C7-8820-922660746EB6}" type="presParOf" srcId="{A0BD3083-411B-4C30-A812-25E821087345}" destId="{B0C61689-54FF-4BE7-823F-409946709254}" srcOrd="2" destOrd="0" presId="urn:microsoft.com/office/officeart/2005/8/layout/arrow2"/>
    <dgm:cxn modelId="{1BD3AF60-8D50-43E8-93C6-4F17B230CC8F}" type="presParOf" srcId="{A0BD3083-411B-4C30-A812-25E821087345}" destId="{23106F37-99A1-44A7-A7F2-FE3EB1E1B8E8}" srcOrd="3" destOrd="0" presId="urn:microsoft.com/office/officeart/2005/8/layout/arrow2"/>
    <dgm:cxn modelId="{F58B75C0-1EB4-403B-9B65-4B9553B8A89B}" type="presParOf" srcId="{A0BD3083-411B-4C30-A812-25E821087345}" destId="{6F3DFD03-A28E-42CD-8C22-C090FFDB5201}" srcOrd="4" destOrd="0" presId="urn:microsoft.com/office/officeart/2005/8/layout/arrow2"/>
    <dgm:cxn modelId="{C447AA4B-809F-4698-B36E-0CD9C6B88D6B}" type="presParOf" srcId="{A0BD3083-411B-4C30-A812-25E821087345}" destId="{FDA71E8B-E761-4E28-ACCD-6469E4E45147}" srcOrd="5" destOrd="0" presId="urn:microsoft.com/office/officeart/2005/8/layout/arrow2"/>
    <dgm:cxn modelId="{1668538A-EF97-4049-AB9B-A1C8029BC18F}" type="presParOf" srcId="{A0BD3083-411B-4C30-A812-25E821087345}" destId="{5493BFD2-869C-4DAB-9C04-296DF638D2C2}" srcOrd="6" destOrd="0" presId="urn:microsoft.com/office/officeart/2005/8/layout/arrow2"/>
    <dgm:cxn modelId="{D7F9816D-BDEC-4475-B854-9C5EA9EF5BF3}" type="presParOf" srcId="{A0BD3083-411B-4C30-A812-25E821087345}" destId="{60DDAB55-5DCC-4A06-9D6E-04BE32AB7105}" srcOrd="7"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0A66A4-3A05-44BF-956C-33F684FA6CA8}" type="doc">
      <dgm:prSet loTypeId="urn:microsoft.com/office/officeart/2005/8/layout/pyramid2" loCatId="list" qsTypeId="urn:microsoft.com/office/officeart/2005/8/quickstyle/simple1" qsCatId="simple" csTypeId="urn:microsoft.com/office/officeart/2005/8/colors/colorful3" csCatId="colorful" phldr="1"/>
      <dgm:spPr/>
    </dgm:pt>
    <dgm:pt modelId="{D42507EF-0C60-4D75-8397-E2CA6E68ED10}">
      <dgm:prSet phldrT="[Text]"/>
      <dgm:spPr/>
      <dgm:t>
        <a:bodyPr/>
        <a:lstStyle/>
        <a:p>
          <a:r>
            <a:rPr lang="en-IN" dirty="0"/>
            <a:t> Downsizing</a:t>
          </a:r>
        </a:p>
      </dgm:t>
    </dgm:pt>
    <dgm:pt modelId="{575DC963-E744-40FA-BD8B-B1F8F4E5171B}" type="parTrans" cxnId="{C93731EA-4310-4731-A066-195DECAC5646}">
      <dgm:prSet/>
      <dgm:spPr/>
      <dgm:t>
        <a:bodyPr/>
        <a:lstStyle/>
        <a:p>
          <a:endParaRPr lang="en-IN"/>
        </a:p>
      </dgm:t>
    </dgm:pt>
    <dgm:pt modelId="{8C854D09-9806-4F88-993B-C6141BD83556}" type="sibTrans" cxnId="{C93731EA-4310-4731-A066-195DECAC5646}">
      <dgm:prSet/>
      <dgm:spPr/>
      <dgm:t>
        <a:bodyPr/>
        <a:lstStyle/>
        <a:p>
          <a:endParaRPr lang="en-IN"/>
        </a:p>
      </dgm:t>
    </dgm:pt>
    <dgm:pt modelId="{C9628D00-9593-405F-9700-CADCC8F5899B}">
      <dgm:prSet/>
      <dgm:spPr/>
      <dgm:t>
        <a:bodyPr/>
        <a:lstStyle/>
        <a:p>
          <a:r>
            <a:rPr lang="en-IN" dirty="0"/>
            <a:t> Rightsizing</a:t>
          </a:r>
        </a:p>
      </dgm:t>
    </dgm:pt>
    <dgm:pt modelId="{ACE18152-8708-4DEA-A8F0-47C766E2C062}" type="parTrans" cxnId="{DBB94749-2D92-4FBF-B106-911CA2220F66}">
      <dgm:prSet/>
      <dgm:spPr/>
      <dgm:t>
        <a:bodyPr/>
        <a:lstStyle/>
        <a:p>
          <a:endParaRPr lang="en-IN"/>
        </a:p>
      </dgm:t>
    </dgm:pt>
    <dgm:pt modelId="{26C933FF-87F9-464C-94AD-962A3C237E98}" type="sibTrans" cxnId="{DBB94749-2D92-4FBF-B106-911CA2220F66}">
      <dgm:prSet/>
      <dgm:spPr/>
      <dgm:t>
        <a:bodyPr/>
        <a:lstStyle/>
        <a:p>
          <a:endParaRPr lang="en-IN"/>
        </a:p>
      </dgm:t>
    </dgm:pt>
    <dgm:pt modelId="{D5579E88-8FC8-4C36-84EB-41AE786CDB45}">
      <dgm:prSet/>
      <dgm:spPr/>
      <dgm:t>
        <a:bodyPr/>
        <a:lstStyle/>
        <a:p>
          <a:r>
            <a:rPr lang="en-IN" dirty="0"/>
            <a:t> Smart Sizing</a:t>
          </a:r>
        </a:p>
      </dgm:t>
    </dgm:pt>
    <dgm:pt modelId="{C56FF7EF-147D-4150-A436-235E65F9C52F}" type="parTrans" cxnId="{EBF4F87F-09C3-497E-99F1-C519078AE52E}">
      <dgm:prSet/>
      <dgm:spPr/>
      <dgm:t>
        <a:bodyPr/>
        <a:lstStyle/>
        <a:p>
          <a:endParaRPr lang="en-IN"/>
        </a:p>
      </dgm:t>
    </dgm:pt>
    <dgm:pt modelId="{35DEEEBD-EAD1-45B6-A65E-C46700020862}" type="sibTrans" cxnId="{EBF4F87F-09C3-497E-99F1-C519078AE52E}">
      <dgm:prSet/>
      <dgm:spPr/>
      <dgm:t>
        <a:bodyPr/>
        <a:lstStyle/>
        <a:p>
          <a:endParaRPr lang="en-IN"/>
        </a:p>
      </dgm:t>
    </dgm:pt>
    <dgm:pt modelId="{5E7713E1-34D0-4456-9F6F-A2C79E420E39}">
      <dgm:prSet/>
      <dgm:spPr/>
      <dgm:t>
        <a:bodyPr/>
        <a:lstStyle/>
        <a:p>
          <a:r>
            <a:rPr lang="en-IN" dirty="0"/>
            <a:t> Sabbatical</a:t>
          </a:r>
        </a:p>
      </dgm:t>
    </dgm:pt>
    <dgm:pt modelId="{52C9A899-0F8E-4E25-A2E5-3C70C74EBECC}" type="parTrans" cxnId="{4B6FED35-2FCB-40EE-A74B-8AD85461E9FB}">
      <dgm:prSet/>
      <dgm:spPr/>
      <dgm:t>
        <a:bodyPr/>
        <a:lstStyle/>
        <a:p>
          <a:endParaRPr lang="en-IN"/>
        </a:p>
      </dgm:t>
    </dgm:pt>
    <dgm:pt modelId="{D1209A53-1EF5-4E6A-91F4-B1E6D279D682}" type="sibTrans" cxnId="{4B6FED35-2FCB-40EE-A74B-8AD85461E9FB}">
      <dgm:prSet/>
      <dgm:spPr/>
      <dgm:t>
        <a:bodyPr/>
        <a:lstStyle/>
        <a:p>
          <a:endParaRPr lang="en-IN"/>
        </a:p>
      </dgm:t>
    </dgm:pt>
    <dgm:pt modelId="{D69DDB12-498D-400F-9398-B7D27EBB4587}" type="pres">
      <dgm:prSet presAssocID="{EC0A66A4-3A05-44BF-956C-33F684FA6CA8}" presName="compositeShape" presStyleCnt="0">
        <dgm:presLayoutVars>
          <dgm:dir/>
          <dgm:resizeHandles/>
        </dgm:presLayoutVars>
      </dgm:prSet>
      <dgm:spPr/>
    </dgm:pt>
    <dgm:pt modelId="{7320454B-55DE-44FF-A422-D765142A7A39}" type="pres">
      <dgm:prSet presAssocID="{EC0A66A4-3A05-44BF-956C-33F684FA6CA8}" presName="pyramid" presStyleLbl="node1" presStyleIdx="0" presStyleCnt="1" custLinFactNeighborX="-734" custLinFactNeighborY="-173"/>
      <dgm:spPr>
        <a:blipFill rotWithShape="0">
          <a:blip xmlns:r="http://schemas.openxmlformats.org/officeDocument/2006/relationships" r:embed="rId1"/>
          <a:srcRect/>
          <a:stretch>
            <a:fillRect l="-39000" r="-39000"/>
          </a:stretch>
        </a:blipFill>
      </dgm:spPr>
    </dgm:pt>
    <dgm:pt modelId="{B55BB87C-EE33-424C-A387-AE4048165508}" type="pres">
      <dgm:prSet presAssocID="{EC0A66A4-3A05-44BF-956C-33F684FA6CA8}" presName="theList" presStyleCnt="0"/>
      <dgm:spPr/>
    </dgm:pt>
    <dgm:pt modelId="{1CF861F7-FD03-47ED-8057-C582608556E7}" type="pres">
      <dgm:prSet presAssocID="{D42507EF-0C60-4D75-8397-E2CA6E68ED10}" presName="aNode" presStyleLbl="fgAcc1" presStyleIdx="0" presStyleCnt="4">
        <dgm:presLayoutVars>
          <dgm:bulletEnabled val="1"/>
        </dgm:presLayoutVars>
      </dgm:prSet>
      <dgm:spPr/>
    </dgm:pt>
    <dgm:pt modelId="{CC26E7F1-5F4E-4E16-A9FC-708397E0A645}" type="pres">
      <dgm:prSet presAssocID="{D42507EF-0C60-4D75-8397-E2CA6E68ED10}" presName="aSpace" presStyleCnt="0"/>
      <dgm:spPr/>
    </dgm:pt>
    <dgm:pt modelId="{306B67B9-4676-4A48-B65E-B28DEE0FBEF9}" type="pres">
      <dgm:prSet presAssocID="{C9628D00-9593-405F-9700-CADCC8F5899B}" presName="aNode" presStyleLbl="fgAcc1" presStyleIdx="1" presStyleCnt="4">
        <dgm:presLayoutVars>
          <dgm:bulletEnabled val="1"/>
        </dgm:presLayoutVars>
      </dgm:prSet>
      <dgm:spPr/>
    </dgm:pt>
    <dgm:pt modelId="{ABC32878-988D-495C-B074-4C0D7C02A2EA}" type="pres">
      <dgm:prSet presAssocID="{C9628D00-9593-405F-9700-CADCC8F5899B}" presName="aSpace" presStyleCnt="0"/>
      <dgm:spPr/>
    </dgm:pt>
    <dgm:pt modelId="{E1EACE61-E660-4CB6-B37A-8F9C3954CCAF}" type="pres">
      <dgm:prSet presAssocID="{D5579E88-8FC8-4C36-84EB-41AE786CDB45}" presName="aNode" presStyleLbl="fgAcc1" presStyleIdx="2" presStyleCnt="4">
        <dgm:presLayoutVars>
          <dgm:bulletEnabled val="1"/>
        </dgm:presLayoutVars>
      </dgm:prSet>
      <dgm:spPr/>
    </dgm:pt>
    <dgm:pt modelId="{FB74453C-1A05-4720-A200-255FBF0D37EE}" type="pres">
      <dgm:prSet presAssocID="{D5579E88-8FC8-4C36-84EB-41AE786CDB45}" presName="aSpace" presStyleCnt="0"/>
      <dgm:spPr/>
    </dgm:pt>
    <dgm:pt modelId="{FC8A6FA0-4570-4375-B008-B8143AE1E48E}" type="pres">
      <dgm:prSet presAssocID="{5E7713E1-34D0-4456-9F6F-A2C79E420E39}" presName="aNode" presStyleLbl="fgAcc1" presStyleIdx="3" presStyleCnt="4">
        <dgm:presLayoutVars>
          <dgm:bulletEnabled val="1"/>
        </dgm:presLayoutVars>
      </dgm:prSet>
      <dgm:spPr/>
    </dgm:pt>
    <dgm:pt modelId="{0B0774CF-FA04-4043-89B8-77603E68A3BE}" type="pres">
      <dgm:prSet presAssocID="{5E7713E1-34D0-4456-9F6F-A2C79E420E39}" presName="aSpace" presStyleCnt="0"/>
      <dgm:spPr/>
    </dgm:pt>
  </dgm:ptLst>
  <dgm:cxnLst>
    <dgm:cxn modelId="{FB986311-A2B5-4161-BD30-47317154552C}" type="presOf" srcId="{D42507EF-0C60-4D75-8397-E2CA6E68ED10}" destId="{1CF861F7-FD03-47ED-8057-C582608556E7}" srcOrd="0" destOrd="0" presId="urn:microsoft.com/office/officeart/2005/8/layout/pyramid2"/>
    <dgm:cxn modelId="{1E51D31B-47D9-4C97-B269-12E9738BF132}" type="presOf" srcId="{5E7713E1-34D0-4456-9F6F-A2C79E420E39}" destId="{FC8A6FA0-4570-4375-B008-B8143AE1E48E}" srcOrd="0" destOrd="0" presId="urn:microsoft.com/office/officeart/2005/8/layout/pyramid2"/>
    <dgm:cxn modelId="{4B6FED35-2FCB-40EE-A74B-8AD85461E9FB}" srcId="{EC0A66A4-3A05-44BF-956C-33F684FA6CA8}" destId="{5E7713E1-34D0-4456-9F6F-A2C79E420E39}" srcOrd="3" destOrd="0" parTransId="{52C9A899-0F8E-4E25-A2E5-3C70C74EBECC}" sibTransId="{D1209A53-1EF5-4E6A-91F4-B1E6D279D682}"/>
    <dgm:cxn modelId="{74439B67-51FB-49F2-8829-E2065504F620}" type="presOf" srcId="{C9628D00-9593-405F-9700-CADCC8F5899B}" destId="{306B67B9-4676-4A48-B65E-B28DEE0FBEF9}" srcOrd="0" destOrd="0" presId="urn:microsoft.com/office/officeart/2005/8/layout/pyramid2"/>
    <dgm:cxn modelId="{DBB94749-2D92-4FBF-B106-911CA2220F66}" srcId="{EC0A66A4-3A05-44BF-956C-33F684FA6CA8}" destId="{C9628D00-9593-405F-9700-CADCC8F5899B}" srcOrd="1" destOrd="0" parTransId="{ACE18152-8708-4DEA-A8F0-47C766E2C062}" sibTransId="{26C933FF-87F9-464C-94AD-962A3C237E98}"/>
    <dgm:cxn modelId="{E11D7D70-7330-4B59-B6F9-FC45F7AD27C9}" type="presOf" srcId="{D5579E88-8FC8-4C36-84EB-41AE786CDB45}" destId="{E1EACE61-E660-4CB6-B37A-8F9C3954CCAF}" srcOrd="0" destOrd="0" presId="urn:microsoft.com/office/officeart/2005/8/layout/pyramid2"/>
    <dgm:cxn modelId="{EBF4F87F-09C3-497E-99F1-C519078AE52E}" srcId="{EC0A66A4-3A05-44BF-956C-33F684FA6CA8}" destId="{D5579E88-8FC8-4C36-84EB-41AE786CDB45}" srcOrd="2" destOrd="0" parTransId="{C56FF7EF-147D-4150-A436-235E65F9C52F}" sibTransId="{35DEEEBD-EAD1-45B6-A65E-C46700020862}"/>
    <dgm:cxn modelId="{ED7A93AA-2E1E-49F0-95E6-A66C845900B0}" type="presOf" srcId="{EC0A66A4-3A05-44BF-956C-33F684FA6CA8}" destId="{D69DDB12-498D-400F-9398-B7D27EBB4587}" srcOrd="0" destOrd="0" presId="urn:microsoft.com/office/officeart/2005/8/layout/pyramid2"/>
    <dgm:cxn modelId="{C93731EA-4310-4731-A066-195DECAC5646}" srcId="{EC0A66A4-3A05-44BF-956C-33F684FA6CA8}" destId="{D42507EF-0C60-4D75-8397-E2CA6E68ED10}" srcOrd="0" destOrd="0" parTransId="{575DC963-E744-40FA-BD8B-B1F8F4E5171B}" sibTransId="{8C854D09-9806-4F88-993B-C6141BD83556}"/>
    <dgm:cxn modelId="{D891458E-65FA-45F2-8C58-FB4C0F15681C}" type="presParOf" srcId="{D69DDB12-498D-400F-9398-B7D27EBB4587}" destId="{7320454B-55DE-44FF-A422-D765142A7A39}" srcOrd="0" destOrd="0" presId="urn:microsoft.com/office/officeart/2005/8/layout/pyramid2"/>
    <dgm:cxn modelId="{DD15289B-BC87-48B3-AA5F-62F9E28C5FF8}" type="presParOf" srcId="{D69DDB12-498D-400F-9398-B7D27EBB4587}" destId="{B55BB87C-EE33-424C-A387-AE4048165508}" srcOrd="1" destOrd="0" presId="urn:microsoft.com/office/officeart/2005/8/layout/pyramid2"/>
    <dgm:cxn modelId="{9ABF9666-FDF3-4E84-9D98-F42DC40388AF}" type="presParOf" srcId="{B55BB87C-EE33-424C-A387-AE4048165508}" destId="{1CF861F7-FD03-47ED-8057-C582608556E7}" srcOrd="0" destOrd="0" presId="urn:microsoft.com/office/officeart/2005/8/layout/pyramid2"/>
    <dgm:cxn modelId="{E244C0CB-1006-422A-BBF4-233535D16DD4}" type="presParOf" srcId="{B55BB87C-EE33-424C-A387-AE4048165508}" destId="{CC26E7F1-5F4E-4E16-A9FC-708397E0A645}" srcOrd="1" destOrd="0" presId="urn:microsoft.com/office/officeart/2005/8/layout/pyramid2"/>
    <dgm:cxn modelId="{E6CBF7A9-81AF-470B-9C4B-7AA42C8CCAA6}" type="presParOf" srcId="{B55BB87C-EE33-424C-A387-AE4048165508}" destId="{306B67B9-4676-4A48-B65E-B28DEE0FBEF9}" srcOrd="2" destOrd="0" presId="urn:microsoft.com/office/officeart/2005/8/layout/pyramid2"/>
    <dgm:cxn modelId="{1848306B-76E4-4651-B72E-A81DA2AB6835}" type="presParOf" srcId="{B55BB87C-EE33-424C-A387-AE4048165508}" destId="{ABC32878-988D-495C-B074-4C0D7C02A2EA}" srcOrd="3" destOrd="0" presId="urn:microsoft.com/office/officeart/2005/8/layout/pyramid2"/>
    <dgm:cxn modelId="{A390A80D-FC0E-4402-97D3-D95D55DEAB8F}" type="presParOf" srcId="{B55BB87C-EE33-424C-A387-AE4048165508}" destId="{E1EACE61-E660-4CB6-B37A-8F9C3954CCAF}" srcOrd="4" destOrd="0" presId="urn:microsoft.com/office/officeart/2005/8/layout/pyramid2"/>
    <dgm:cxn modelId="{C71D391F-6822-495C-8C9C-19C33BD367E0}" type="presParOf" srcId="{B55BB87C-EE33-424C-A387-AE4048165508}" destId="{FB74453C-1A05-4720-A200-255FBF0D37EE}" srcOrd="5" destOrd="0" presId="urn:microsoft.com/office/officeart/2005/8/layout/pyramid2"/>
    <dgm:cxn modelId="{AF46C2B1-D2D0-4F8A-8B1C-DA46CC121B2D}" type="presParOf" srcId="{B55BB87C-EE33-424C-A387-AE4048165508}" destId="{FC8A6FA0-4570-4375-B008-B8143AE1E48E}" srcOrd="6" destOrd="0" presId="urn:microsoft.com/office/officeart/2005/8/layout/pyramid2"/>
    <dgm:cxn modelId="{519D97E5-0567-421B-948D-E235B5CD0AF4}" type="presParOf" srcId="{B55BB87C-EE33-424C-A387-AE4048165508}" destId="{0B0774CF-FA04-4043-89B8-77603E68A3BE}" srcOrd="7"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5A763F3-0FFF-4113-94EB-646AF3C31B9A}"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IN"/>
        </a:p>
      </dgm:t>
    </dgm:pt>
    <dgm:pt modelId="{591A0E64-9ED0-4786-A564-AF773F8B5F44}">
      <dgm:prSet phldrT="[Text]" custT="1"/>
      <dgm:spPr/>
      <dgm:t>
        <a:bodyPr/>
        <a:lstStyle/>
        <a:p>
          <a:r>
            <a:rPr lang="en-US" sz="1600" dirty="0"/>
            <a:t>To optimize the manpower strength</a:t>
          </a:r>
          <a:endParaRPr lang="en-IN" sz="1600" dirty="0"/>
        </a:p>
      </dgm:t>
    </dgm:pt>
    <dgm:pt modelId="{1892F8BD-D753-4936-830A-68F23DCF55C3}" type="parTrans" cxnId="{F887BB81-81CA-4AFC-B025-BA47713FCF08}">
      <dgm:prSet/>
      <dgm:spPr/>
      <dgm:t>
        <a:bodyPr/>
        <a:lstStyle/>
        <a:p>
          <a:endParaRPr lang="en-IN"/>
        </a:p>
      </dgm:t>
    </dgm:pt>
    <dgm:pt modelId="{E360115C-80E4-46AC-AF73-84374B958C8D}" type="sibTrans" cxnId="{F887BB81-81CA-4AFC-B025-BA47713FCF08}">
      <dgm:prSet/>
      <dgm:spPr/>
      <dgm:t>
        <a:bodyPr/>
        <a:lstStyle/>
        <a:p>
          <a:endParaRPr lang="en-IN"/>
        </a:p>
      </dgm:t>
    </dgm:pt>
    <dgm:pt modelId="{AC8E4AD1-F996-4B89-B9AC-78F481C2F596}">
      <dgm:prSet custT="1"/>
      <dgm:spPr/>
      <dgm:t>
        <a:bodyPr/>
        <a:lstStyle/>
        <a:p>
          <a:r>
            <a:rPr lang="en-US" sz="1600" dirty="0"/>
            <a:t>Reduce the number of employees in the organization</a:t>
          </a:r>
          <a:endParaRPr lang="en-IN" sz="1600" dirty="0"/>
        </a:p>
      </dgm:t>
    </dgm:pt>
    <dgm:pt modelId="{3B5423E8-76D2-4C90-9A93-BEC5A08F3508}" type="parTrans" cxnId="{EFDBCC07-7168-4B76-A2C1-A9AC579D5B69}">
      <dgm:prSet/>
      <dgm:spPr/>
      <dgm:t>
        <a:bodyPr/>
        <a:lstStyle/>
        <a:p>
          <a:endParaRPr lang="en-IN"/>
        </a:p>
      </dgm:t>
    </dgm:pt>
    <dgm:pt modelId="{C4176F59-3F35-4F57-90C5-DE79DC90931E}" type="sibTrans" cxnId="{EFDBCC07-7168-4B76-A2C1-A9AC579D5B69}">
      <dgm:prSet/>
      <dgm:spPr/>
      <dgm:t>
        <a:bodyPr/>
        <a:lstStyle/>
        <a:p>
          <a:endParaRPr lang="en-IN"/>
        </a:p>
      </dgm:t>
    </dgm:pt>
    <dgm:pt modelId="{9D950FAC-7F0A-4492-BE60-721B152DD9D7}">
      <dgm:prSet custT="1"/>
      <dgm:spPr/>
      <dgm:t>
        <a:bodyPr/>
        <a:lstStyle/>
        <a:p>
          <a:r>
            <a:rPr lang="en-US" sz="1600" dirty="0"/>
            <a:t>To take strategic initiatives to increase the productivity and efficiency of the entire organization.</a:t>
          </a:r>
          <a:endParaRPr lang="en-IN" sz="1600" dirty="0"/>
        </a:p>
      </dgm:t>
    </dgm:pt>
    <dgm:pt modelId="{C3E47EEA-2CE3-4DDC-8AE1-B5DF89A3C1B6}" type="parTrans" cxnId="{E1AFB1F4-DC5E-4FC7-981B-6CC4C27E165E}">
      <dgm:prSet/>
      <dgm:spPr/>
      <dgm:t>
        <a:bodyPr/>
        <a:lstStyle/>
        <a:p>
          <a:endParaRPr lang="en-IN"/>
        </a:p>
      </dgm:t>
    </dgm:pt>
    <dgm:pt modelId="{BC3CBD1F-1B04-4B28-8D1F-40EDFB6133E8}" type="sibTrans" cxnId="{E1AFB1F4-DC5E-4FC7-981B-6CC4C27E165E}">
      <dgm:prSet/>
      <dgm:spPr/>
      <dgm:t>
        <a:bodyPr/>
        <a:lstStyle/>
        <a:p>
          <a:endParaRPr lang="en-IN"/>
        </a:p>
      </dgm:t>
    </dgm:pt>
    <dgm:pt modelId="{137AD89A-F95F-4364-A14C-41B4B0837449}">
      <dgm:prSet custT="1"/>
      <dgm:spPr/>
      <dgm:t>
        <a:bodyPr/>
        <a:lstStyle/>
        <a:p>
          <a:r>
            <a:rPr lang="en-US" sz="1600" dirty="0"/>
            <a:t>To work on compensation benefits</a:t>
          </a:r>
          <a:endParaRPr lang="en-IN" sz="1600" dirty="0"/>
        </a:p>
      </dgm:t>
    </dgm:pt>
    <dgm:pt modelId="{434EEA74-DC0C-400D-B00E-72AD866BB29F}" type="parTrans" cxnId="{27736993-E41B-4178-80B4-B664E4516C76}">
      <dgm:prSet/>
      <dgm:spPr/>
      <dgm:t>
        <a:bodyPr/>
        <a:lstStyle/>
        <a:p>
          <a:endParaRPr lang="en-IN"/>
        </a:p>
      </dgm:t>
    </dgm:pt>
    <dgm:pt modelId="{CC9C74BF-A919-42AD-BA81-D99292FBCDF8}" type="sibTrans" cxnId="{27736993-E41B-4178-80B4-B664E4516C76}">
      <dgm:prSet/>
      <dgm:spPr/>
      <dgm:t>
        <a:bodyPr/>
        <a:lstStyle/>
        <a:p>
          <a:endParaRPr lang="en-IN"/>
        </a:p>
      </dgm:t>
    </dgm:pt>
    <dgm:pt modelId="{76CE5F14-259C-440C-A1AA-118BCF0F4C24}">
      <dgm:prSet custT="1"/>
      <dgm:spPr/>
      <dgm:t>
        <a:bodyPr/>
        <a:lstStyle/>
        <a:p>
          <a:r>
            <a:rPr lang="en-US" sz="1600" dirty="0"/>
            <a:t>Cancellation of several benefit schemes</a:t>
          </a:r>
          <a:endParaRPr lang="en-IN" sz="1600" dirty="0"/>
        </a:p>
      </dgm:t>
    </dgm:pt>
    <dgm:pt modelId="{397C18D5-20C2-4C7C-950E-F15B040DAFF8}" type="parTrans" cxnId="{0FB48119-7F34-4958-B345-F7538AC0A9CE}">
      <dgm:prSet/>
      <dgm:spPr/>
      <dgm:t>
        <a:bodyPr/>
        <a:lstStyle/>
        <a:p>
          <a:endParaRPr lang="en-IN"/>
        </a:p>
      </dgm:t>
    </dgm:pt>
    <dgm:pt modelId="{4FFB51ED-712C-4F75-9B59-5DF6CD280A4D}" type="sibTrans" cxnId="{0FB48119-7F34-4958-B345-F7538AC0A9CE}">
      <dgm:prSet/>
      <dgm:spPr/>
      <dgm:t>
        <a:bodyPr/>
        <a:lstStyle/>
        <a:p>
          <a:endParaRPr lang="en-IN"/>
        </a:p>
      </dgm:t>
    </dgm:pt>
    <dgm:pt modelId="{CE67ECC6-66DB-4B08-811D-3A6439417CD5}">
      <dgm:prSet custT="1"/>
      <dgm:spPr/>
      <dgm:t>
        <a:bodyPr/>
        <a:lstStyle/>
        <a:p>
          <a:r>
            <a:rPr lang="en-US" sz="1600" dirty="0"/>
            <a:t>Redesign training and development programs</a:t>
          </a:r>
          <a:endParaRPr lang="en-IN" sz="1600" dirty="0"/>
        </a:p>
      </dgm:t>
    </dgm:pt>
    <dgm:pt modelId="{62CF6DF5-18F5-4B10-B213-D41F92D8D53F}" type="parTrans" cxnId="{38360EBE-54FE-4A3E-90AE-997F60B5D241}">
      <dgm:prSet/>
      <dgm:spPr/>
      <dgm:t>
        <a:bodyPr/>
        <a:lstStyle/>
        <a:p>
          <a:endParaRPr lang="en-IN"/>
        </a:p>
      </dgm:t>
    </dgm:pt>
    <dgm:pt modelId="{E6155584-BD09-4B8B-B2AE-470BD5556CCC}" type="sibTrans" cxnId="{38360EBE-54FE-4A3E-90AE-997F60B5D241}">
      <dgm:prSet/>
      <dgm:spPr/>
      <dgm:t>
        <a:bodyPr/>
        <a:lstStyle/>
        <a:p>
          <a:endParaRPr lang="en-IN"/>
        </a:p>
      </dgm:t>
    </dgm:pt>
    <dgm:pt modelId="{01DC61F4-98E5-4BA5-BC38-6F7A0E91D29A}">
      <dgm:prSet custT="1"/>
      <dgm:spPr/>
      <dgm:t>
        <a:bodyPr/>
        <a:lstStyle/>
        <a:p>
          <a:r>
            <a:rPr lang="en-US" sz="1600" dirty="0"/>
            <a:t>To identify the real key employees and to intact them in the organization</a:t>
          </a:r>
          <a:endParaRPr lang="en-IN" sz="1600" dirty="0"/>
        </a:p>
      </dgm:t>
    </dgm:pt>
    <dgm:pt modelId="{ABA2B9B7-3354-4F54-AA48-6FB2AF3AD818}" type="parTrans" cxnId="{51AAEFAA-D025-40CA-AD0D-EB85644D101B}">
      <dgm:prSet/>
      <dgm:spPr/>
      <dgm:t>
        <a:bodyPr/>
        <a:lstStyle/>
        <a:p>
          <a:endParaRPr lang="en-IN"/>
        </a:p>
      </dgm:t>
    </dgm:pt>
    <dgm:pt modelId="{A16C8B64-0859-460F-8290-41A021B413D4}" type="sibTrans" cxnId="{51AAEFAA-D025-40CA-AD0D-EB85644D101B}">
      <dgm:prSet/>
      <dgm:spPr/>
      <dgm:t>
        <a:bodyPr/>
        <a:lstStyle/>
        <a:p>
          <a:endParaRPr lang="en-IN"/>
        </a:p>
      </dgm:t>
    </dgm:pt>
    <dgm:pt modelId="{BD94647E-74BE-42B9-88F1-E768DC8BA38C}">
      <dgm:prSet custT="1"/>
      <dgm:spPr/>
      <dgm:t>
        <a:bodyPr/>
        <a:lstStyle/>
        <a:p>
          <a:r>
            <a:rPr lang="en-US" sz="1600" dirty="0"/>
            <a:t>To identify the real top potentials and to strengthen their development program</a:t>
          </a:r>
          <a:endParaRPr lang="en-IN" sz="1600" dirty="0"/>
        </a:p>
      </dgm:t>
    </dgm:pt>
    <dgm:pt modelId="{69D53E9B-B9AF-4B0B-9840-A2C7B75BB6F4}" type="parTrans" cxnId="{A33CB16C-6BAF-4D04-9EE0-33D0F3BAFAE3}">
      <dgm:prSet/>
      <dgm:spPr/>
      <dgm:t>
        <a:bodyPr/>
        <a:lstStyle/>
        <a:p>
          <a:endParaRPr lang="en-IN"/>
        </a:p>
      </dgm:t>
    </dgm:pt>
    <dgm:pt modelId="{BAB58CB0-8A21-4542-9441-423C3F5F4CDD}" type="sibTrans" cxnId="{A33CB16C-6BAF-4D04-9EE0-33D0F3BAFAE3}">
      <dgm:prSet/>
      <dgm:spPr/>
      <dgm:t>
        <a:bodyPr/>
        <a:lstStyle/>
        <a:p>
          <a:endParaRPr lang="en-IN"/>
        </a:p>
      </dgm:t>
    </dgm:pt>
    <dgm:pt modelId="{69356A90-7B95-42C5-9D41-E2D689208624}" type="pres">
      <dgm:prSet presAssocID="{55A763F3-0FFF-4113-94EB-646AF3C31B9A}" presName="linear" presStyleCnt="0">
        <dgm:presLayoutVars>
          <dgm:dir/>
          <dgm:animLvl val="lvl"/>
          <dgm:resizeHandles val="exact"/>
        </dgm:presLayoutVars>
      </dgm:prSet>
      <dgm:spPr/>
    </dgm:pt>
    <dgm:pt modelId="{1994919B-32A8-4035-8402-6B1B0DE975DC}" type="pres">
      <dgm:prSet presAssocID="{591A0E64-9ED0-4786-A564-AF773F8B5F44}" presName="parentLin" presStyleCnt="0"/>
      <dgm:spPr/>
    </dgm:pt>
    <dgm:pt modelId="{6FFD6BFF-5C32-49EE-9049-9355969D7733}" type="pres">
      <dgm:prSet presAssocID="{591A0E64-9ED0-4786-A564-AF773F8B5F44}" presName="parentLeftMargin" presStyleLbl="node1" presStyleIdx="0" presStyleCnt="8"/>
      <dgm:spPr/>
    </dgm:pt>
    <dgm:pt modelId="{2B809BCE-C634-4A1F-9D70-24E99DF4F880}" type="pres">
      <dgm:prSet presAssocID="{591A0E64-9ED0-4786-A564-AF773F8B5F44}" presName="parentText" presStyleLbl="node1" presStyleIdx="0" presStyleCnt="8">
        <dgm:presLayoutVars>
          <dgm:chMax val="0"/>
          <dgm:bulletEnabled val="1"/>
        </dgm:presLayoutVars>
      </dgm:prSet>
      <dgm:spPr/>
    </dgm:pt>
    <dgm:pt modelId="{F6C0FD7A-349A-434B-B0C0-55CC202FF063}" type="pres">
      <dgm:prSet presAssocID="{591A0E64-9ED0-4786-A564-AF773F8B5F44}" presName="negativeSpace" presStyleCnt="0"/>
      <dgm:spPr/>
    </dgm:pt>
    <dgm:pt modelId="{C6697911-1525-453A-8827-0CDEFA59A499}" type="pres">
      <dgm:prSet presAssocID="{591A0E64-9ED0-4786-A564-AF773F8B5F44}" presName="childText" presStyleLbl="conFgAcc1" presStyleIdx="0" presStyleCnt="8">
        <dgm:presLayoutVars>
          <dgm:bulletEnabled val="1"/>
        </dgm:presLayoutVars>
      </dgm:prSet>
      <dgm:spPr/>
    </dgm:pt>
    <dgm:pt modelId="{30E443D8-D0DB-475D-89B6-DD653D1B8C0E}" type="pres">
      <dgm:prSet presAssocID="{E360115C-80E4-46AC-AF73-84374B958C8D}" presName="spaceBetweenRectangles" presStyleCnt="0"/>
      <dgm:spPr/>
    </dgm:pt>
    <dgm:pt modelId="{12E9301E-BBD0-4C99-9A87-E85EACADA2E0}" type="pres">
      <dgm:prSet presAssocID="{AC8E4AD1-F996-4B89-B9AC-78F481C2F596}" presName="parentLin" presStyleCnt="0"/>
      <dgm:spPr/>
    </dgm:pt>
    <dgm:pt modelId="{5D64484F-7D8A-4522-9161-0BE2961F6F50}" type="pres">
      <dgm:prSet presAssocID="{AC8E4AD1-F996-4B89-B9AC-78F481C2F596}" presName="parentLeftMargin" presStyleLbl="node1" presStyleIdx="0" presStyleCnt="8"/>
      <dgm:spPr/>
    </dgm:pt>
    <dgm:pt modelId="{329D9754-DD67-41BC-8785-326C02E6D8C6}" type="pres">
      <dgm:prSet presAssocID="{AC8E4AD1-F996-4B89-B9AC-78F481C2F596}" presName="parentText" presStyleLbl="node1" presStyleIdx="1" presStyleCnt="8">
        <dgm:presLayoutVars>
          <dgm:chMax val="0"/>
          <dgm:bulletEnabled val="1"/>
        </dgm:presLayoutVars>
      </dgm:prSet>
      <dgm:spPr/>
    </dgm:pt>
    <dgm:pt modelId="{F1F4F5D2-3DBF-4D73-AE91-00B3F9C49ED9}" type="pres">
      <dgm:prSet presAssocID="{AC8E4AD1-F996-4B89-B9AC-78F481C2F596}" presName="negativeSpace" presStyleCnt="0"/>
      <dgm:spPr/>
    </dgm:pt>
    <dgm:pt modelId="{FB0273E1-55F4-4F87-B601-093C825BB4B6}" type="pres">
      <dgm:prSet presAssocID="{AC8E4AD1-F996-4B89-B9AC-78F481C2F596}" presName="childText" presStyleLbl="conFgAcc1" presStyleIdx="1" presStyleCnt="8">
        <dgm:presLayoutVars>
          <dgm:bulletEnabled val="1"/>
        </dgm:presLayoutVars>
      </dgm:prSet>
      <dgm:spPr/>
    </dgm:pt>
    <dgm:pt modelId="{FEC102F4-8FBC-434F-954F-D8D476EE82A5}" type="pres">
      <dgm:prSet presAssocID="{C4176F59-3F35-4F57-90C5-DE79DC90931E}" presName="spaceBetweenRectangles" presStyleCnt="0"/>
      <dgm:spPr/>
    </dgm:pt>
    <dgm:pt modelId="{DE3B8BCC-D443-4617-8AA7-57D0531BA647}" type="pres">
      <dgm:prSet presAssocID="{9D950FAC-7F0A-4492-BE60-721B152DD9D7}" presName="parentLin" presStyleCnt="0"/>
      <dgm:spPr/>
    </dgm:pt>
    <dgm:pt modelId="{F5749310-AD24-4856-B285-A7B560767E2F}" type="pres">
      <dgm:prSet presAssocID="{9D950FAC-7F0A-4492-BE60-721B152DD9D7}" presName="parentLeftMargin" presStyleLbl="node1" presStyleIdx="1" presStyleCnt="8"/>
      <dgm:spPr/>
    </dgm:pt>
    <dgm:pt modelId="{2E25EF44-415B-410C-BC46-E0DB4387231E}" type="pres">
      <dgm:prSet presAssocID="{9D950FAC-7F0A-4492-BE60-721B152DD9D7}" presName="parentText" presStyleLbl="node1" presStyleIdx="2" presStyleCnt="8">
        <dgm:presLayoutVars>
          <dgm:chMax val="0"/>
          <dgm:bulletEnabled val="1"/>
        </dgm:presLayoutVars>
      </dgm:prSet>
      <dgm:spPr/>
    </dgm:pt>
    <dgm:pt modelId="{08099DFC-9541-49FE-8786-EAA5E9C2F60B}" type="pres">
      <dgm:prSet presAssocID="{9D950FAC-7F0A-4492-BE60-721B152DD9D7}" presName="negativeSpace" presStyleCnt="0"/>
      <dgm:spPr/>
    </dgm:pt>
    <dgm:pt modelId="{39FB44BC-4516-4AF7-B402-4B2F638E8AC3}" type="pres">
      <dgm:prSet presAssocID="{9D950FAC-7F0A-4492-BE60-721B152DD9D7}" presName="childText" presStyleLbl="conFgAcc1" presStyleIdx="2" presStyleCnt="8">
        <dgm:presLayoutVars>
          <dgm:bulletEnabled val="1"/>
        </dgm:presLayoutVars>
      </dgm:prSet>
      <dgm:spPr/>
    </dgm:pt>
    <dgm:pt modelId="{3027FEC7-E3A3-4F59-BAC4-DC7A8180B52B}" type="pres">
      <dgm:prSet presAssocID="{BC3CBD1F-1B04-4B28-8D1F-40EDFB6133E8}" presName="spaceBetweenRectangles" presStyleCnt="0"/>
      <dgm:spPr/>
    </dgm:pt>
    <dgm:pt modelId="{77C1295B-F493-4B34-B372-14FF3EE62149}" type="pres">
      <dgm:prSet presAssocID="{137AD89A-F95F-4364-A14C-41B4B0837449}" presName="parentLin" presStyleCnt="0"/>
      <dgm:spPr/>
    </dgm:pt>
    <dgm:pt modelId="{386D3EFC-EF22-4E57-BA45-8BF8BFC483C8}" type="pres">
      <dgm:prSet presAssocID="{137AD89A-F95F-4364-A14C-41B4B0837449}" presName="parentLeftMargin" presStyleLbl="node1" presStyleIdx="2" presStyleCnt="8"/>
      <dgm:spPr/>
    </dgm:pt>
    <dgm:pt modelId="{507869BD-2D7B-4390-BCFA-23138D73E079}" type="pres">
      <dgm:prSet presAssocID="{137AD89A-F95F-4364-A14C-41B4B0837449}" presName="parentText" presStyleLbl="node1" presStyleIdx="3" presStyleCnt="8">
        <dgm:presLayoutVars>
          <dgm:chMax val="0"/>
          <dgm:bulletEnabled val="1"/>
        </dgm:presLayoutVars>
      </dgm:prSet>
      <dgm:spPr/>
    </dgm:pt>
    <dgm:pt modelId="{8607624E-B6ED-4FD1-8E3B-CAF15222F6B4}" type="pres">
      <dgm:prSet presAssocID="{137AD89A-F95F-4364-A14C-41B4B0837449}" presName="negativeSpace" presStyleCnt="0"/>
      <dgm:spPr/>
    </dgm:pt>
    <dgm:pt modelId="{DB85773F-DE4C-4D53-9572-A5F17EAE64B2}" type="pres">
      <dgm:prSet presAssocID="{137AD89A-F95F-4364-A14C-41B4B0837449}" presName="childText" presStyleLbl="conFgAcc1" presStyleIdx="3" presStyleCnt="8">
        <dgm:presLayoutVars>
          <dgm:bulletEnabled val="1"/>
        </dgm:presLayoutVars>
      </dgm:prSet>
      <dgm:spPr/>
    </dgm:pt>
    <dgm:pt modelId="{6125B777-9FB5-45A9-A318-4C43A80ED8A2}" type="pres">
      <dgm:prSet presAssocID="{CC9C74BF-A919-42AD-BA81-D99292FBCDF8}" presName="spaceBetweenRectangles" presStyleCnt="0"/>
      <dgm:spPr/>
    </dgm:pt>
    <dgm:pt modelId="{D90EFC60-01CC-4D6D-BAEC-13AF25305BE9}" type="pres">
      <dgm:prSet presAssocID="{76CE5F14-259C-440C-A1AA-118BCF0F4C24}" presName="parentLin" presStyleCnt="0"/>
      <dgm:spPr/>
    </dgm:pt>
    <dgm:pt modelId="{606DFEC8-18E2-4E9F-B69A-CF414B8A15DD}" type="pres">
      <dgm:prSet presAssocID="{76CE5F14-259C-440C-A1AA-118BCF0F4C24}" presName="parentLeftMargin" presStyleLbl="node1" presStyleIdx="3" presStyleCnt="8"/>
      <dgm:spPr/>
    </dgm:pt>
    <dgm:pt modelId="{A2C24ADB-54E8-4DD8-9F9C-FADCC4A253D2}" type="pres">
      <dgm:prSet presAssocID="{76CE5F14-259C-440C-A1AA-118BCF0F4C24}" presName="parentText" presStyleLbl="node1" presStyleIdx="4" presStyleCnt="8">
        <dgm:presLayoutVars>
          <dgm:chMax val="0"/>
          <dgm:bulletEnabled val="1"/>
        </dgm:presLayoutVars>
      </dgm:prSet>
      <dgm:spPr/>
    </dgm:pt>
    <dgm:pt modelId="{DE415627-7FF1-4D24-8F0C-74AC866ACEB8}" type="pres">
      <dgm:prSet presAssocID="{76CE5F14-259C-440C-A1AA-118BCF0F4C24}" presName="negativeSpace" presStyleCnt="0"/>
      <dgm:spPr/>
    </dgm:pt>
    <dgm:pt modelId="{2EF9F5DE-B751-4AEF-B418-8755588603B4}" type="pres">
      <dgm:prSet presAssocID="{76CE5F14-259C-440C-A1AA-118BCF0F4C24}" presName="childText" presStyleLbl="conFgAcc1" presStyleIdx="4" presStyleCnt="8">
        <dgm:presLayoutVars>
          <dgm:bulletEnabled val="1"/>
        </dgm:presLayoutVars>
      </dgm:prSet>
      <dgm:spPr/>
    </dgm:pt>
    <dgm:pt modelId="{7EBAA4F5-4378-4F5C-ADE8-72016C4E0945}" type="pres">
      <dgm:prSet presAssocID="{4FFB51ED-712C-4F75-9B59-5DF6CD280A4D}" presName="spaceBetweenRectangles" presStyleCnt="0"/>
      <dgm:spPr/>
    </dgm:pt>
    <dgm:pt modelId="{F25CC417-EB3A-48DF-A593-163D1B19AAD7}" type="pres">
      <dgm:prSet presAssocID="{CE67ECC6-66DB-4B08-811D-3A6439417CD5}" presName="parentLin" presStyleCnt="0"/>
      <dgm:spPr/>
    </dgm:pt>
    <dgm:pt modelId="{324F54E5-824D-458D-9479-E3F86227B0FC}" type="pres">
      <dgm:prSet presAssocID="{CE67ECC6-66DB-4B08-811D-3A6439417CD5}" presName="parentLeftMargin" presStyleLbl="node1" presStyleIdx="4" presStyleCnt="8"/>
      <dgm:spPr/>
    </dgm:pt>
    <dgm:pt modelId="{41936A29-7BC2-45E9-B64D-A0B32815D683}" type="pres">
      <dgm:prSet presAssocID="{CE67ECC6-66DB-4B08-811D-3A6439417CD5}" presName="parentText" presStyleLbl="node1" presStyleIdx="5" presStyleCnt="8">
        <dgm:presLayoutVars>
          <dgm:chMax val="0"/>
          <dgm:bulletEnabled val="1"/>
        </dgm:presLayoutVars>
      </dgm:prSet>
      <dgm:spPr/>
    </dgm:pt>
    <dgm:pt modelId="{3013ECBF-3D5F-4FBE-80E2-4647B10C2519}" type="pres">
      <dgm:prSet presAssocID="{CE67ECC6-66DB-4B08-811D-3A6439417CD5}" presName="negativeSpace" presStyleCnt="0"/>
      <dgm:spPr/>
    </dgm:pt>
    <dgm:pt modelId="{45935C0D-F797-4C53-BB27-EEF7B4C64391}" type="pres">
      <dgm:prSet presAssocID="{CE67ECC6-66DB-4B08-811D-3A6439417CD5}" presName="childText" presStyleLbl="conFgAcc1" presStyleIdx="5" presStyleCnt="8">
        <dgm:presLayoutVars>
          <dgm:bulletEnabled val="1"/>
        </dgm:presLayoutVars>
      </dgm:prSet>
      <dgm:spPr/>
    </dgm:pt>
    <dgm:pt modelId="{AECBB176-25BD-445E-B00F-25E068C91BE3}" type="pres">
      <dgm:prSet presAssocID="{E6155584-BD09-4B8B-B2AE-470BD5556CCC}" presName="spaceBetweenRectangles" presStyleCnt="0"/>
      <dgm:spPr/>
    </dgm:pt>
    <dgm:pt modelId="{99272748-0DF5-4C72-A4F3-8AA8CABB4B32}" type="pres">
      <dgm:prSet presAssocID="{01DC61F4-98E5-4BA5-BC38-6F7A0E91D29A}" presName="parentLin" presStyleCnt="0"/>
      <dgm:spPr/>
    </dgm:pt>
    <dgm:pt modelId="{71039E61-6479-40C0-BEF0-033DF2B0C1F7}" type="pres">
      <dgm:prSet presAssocID="{01DC61F4-98E5-4BA5-BC38-6F7A0E91D29A}" presName="parentLeftMargin" presStyleLbl="node1" presStyleIdx="5" presStyleCnt="8"/>
      <dgm:spPr/>
    </dgm:pt>
    <dgm:pt modelId="{F1DA30DC-26B5-4301-9931-82475F878626}" type="pres">
      <dgm:prSet presAssocID="{01DC61F4-98E5-4BA5-BC38-6F7A0E91D29A}" presName="parentText" presStyleLbl="node1" presStyleIdx="6" presStyleCnt="8">
        <dgm:presLayoutVars>
          <dgm:chMax val="0"/>
          <dgm:bulletEnabled val="1"/>
        </dgm:presLayoutVars>
      </dgm:prSet>
      <dgm:spPr/>
    </dgm:pt>
    <dgm:pt modelId="{AA3A0A34-A186-4B7E-A653-8A8E54DDC578}" type="pres">
      <dgm:prSet presAssocID="{01DC61F4-98E5-4BA5-BC38-6F7A0E91D29A}" presName="negativeSpace" presStyleCnt="0"/>
      <dgm:spPr/>
    </dgm:pt>
    <dgm:pt modelId="{986E75FB-9C51-4922-B694-EA20E7BB53B5}" type="pres">
      <dgm:prSet presAssocID="{01DC61F4-98E5-4BA5-BC38-6F7A0E91D29A}" presName="childText" presStyleLbl="conFgAcc1" presStyleIdx="6" presStyleCnt="8">
        <dgm:presLayoutVars>
          <dgm:bulletEnabled val="1"/>
        </dgm:presLayoutVars>
      </dgm:prSet>
      <dgm:spPr/>
    </dgm:pt>
    <dgm:pt modelId="{C226E2A1-6BE8-42DC-8098-E070CAFEBB2B}" type="pres">
      <dgm:prSet presAssocID="{A16C8B64-0859-460F-8290-41A021B413D4}" presName="spaceBetweenRectangles" presStyleCnt="0"/>
      <dgm:spPr/>
    </dgm:pt>
    <dgm:pt modelId="{D9F4D426-3EB9-43B3-9DAF-402740A995F1}" type="pres">
      <dgm:prSet presAssocID="{BD94647E-74BE-42B9-88F1-E768DC8BA38C}" presName="parentLin" presStyleCnt="0"/>
      <dgm:spPr/>
    </dgm:pt>
    <dgm:pt modelId="{650C9489-DA47-416F-B9EB-F6F6AC30FD46}" type="pres">
      <dgm:prSet presAssocID="{BD94647E-74BE-42B9-88F1-E768DC8BA38C}" presName="parentLeftMargin" presStyleLbl="node1" presStyleIdx="6" presStyleCnt="8"/>
      <dgm:spPr/>
    </dgm:pt>
    <dgm:pt modelId="{87143EE2-D7B7-49D2-A2A3-36A847E14655}" type="pres">
      <dgm:prSet presAssocID="{BD94647E-74BE-42B9-88F1-E768DC8BA38C}" presName="parentText" presStyleLbl="node1" presStyleIdx="7" presStyleCnt="8">
        <dgm:presLayoutVars>
          <dgm:chMax val="0"/>
          <dgm:bulletEnabled val="1"/>
        </dgm:presLayoutVars>
      </dgm:prSet>
      <dgm:spPr/>
    </dgm:pt>
    <dgm:pt modelId="{A61991C7-CA68-44B2-9192-1C9B7AF78C2F}" type="pres">
      <dgm:prSet presAssocID="{BD94647E-74BE-42B9-88F1-E768DC8BA38C}" presName="negativeSpace" presStyleCnt="0"/>
      <dgm:spPr/>
    </dgm:pt>
    <dgm:pt modelId="{F574CCAA-AA4A-4EA6-845F-2961BFDEA1E8}" type="pres">
      <dgm:prSet presAssocID="{BD94647E-74BE-42B9-88F1-E768DC8BA38C}" presName="childText" presStyleLbl="conFgAcc1" presStyleIdx="7" presStyleCnt="8">
        <dgm:presLayoutVars>
          <dgm:bulletEnabled val="1"/>
        </dgm:presLayoutVars>
      </dgm:prSet>
      <dgm:spPr/>
    </dgm:pt>
  </dgm:ptLst>
  <dgm:cxnLst>
    <dgm:cxn modelId="{EFDBCC07-7168-4B76-A2C1-A9AC579D5B69}" srcId="{55A763F3-0FFF-4113-94EB-646AF3C31B9A}" destId="{AC8E4AD1-F996-4B89-B9AC-78F481C2F596}" srcOrd="1" destOrd="0" parTransId="{3B5423E8-76D2-4C90-9A93-BEC5A08F3508}" sibTransId="{C4176F59-3F35-4F57-90C5-DE79DC90931E}"/>
    <dgm:cxn modelId="{0DC3A915-3624-47ED-923F-6DA653A7A190}" type="presOf" srcId="{9D950FAC-7F0A-4492-BE60-721B152DD9D7}" destId="{2E25EF44-415B-410C-BC46-E0DB4387231E}" srcOrd="1" destOrd="0" presId="urn:microsoft.com/office/officeart/2005/8/layout/list1"/>
    <dgm:cxn modelId="{0FB48119-7F34-4958-B345-F7538AC0A9CE}" srcId="{55A763F3-0FFF-4113-94EB-646AF3C31B9A}" destId="{76CE5F14-259C-440C-A1AA-118BCF0F4C24}" srcOrd="4" destOrd="0" parTransId="{397C18D5-20C2-4C7C-950E-F15B040DAFF8}" sibTransId="{4FFB51ED-712C-4F75-9B59-5DF6CD280A4D}"/>
    <dgm:cxn modelId="{A9D4A132-29A1-4FF8-887C-F1DFB52D84B9}" type="presOf" srcId="{CE67ECC6-66DB-4B08-811D-3A6439417CD5}" destId="{41936A29-7BC2-45E9-B64D-A0B32815D683}" srcOrd="1" destOrd="0" presId="urn:microsoft.com/office/officeart/2005/8/layout/list1"/>
    <dgm:cxn modelId="{E2AC715B-E00A-43F9-B71A-B6A310F89965}" type="presOf" srcId="{BD94647E-74BE-42B9-88F1-E768DC8BA38C}" destId="{87143EE2-D7B7-49D2-A2A3-36A847E14655}" srcOrd="1" destOrd="0" presId="urn:microsoft.com/office/officeart/2005/8/layout/list1"/>
    <dgm:cxn modelId="{0A1B105F-0273-49CE-920D-157539D0F42F}" type="presOf" srcId="{591A0E64-9ED0-4786-A564-AF773F8B5F44}" destId="{2B809BCE-C634-4A1F-9D70-24E99DF4F880}" srcOrd="1" destOrd="0" presId="urn:microsoft.com/office/officeart/2005/8/layout/list1"/>
    <dgm:cxn modelId="{7A8F1861-CAC4-48E3-9CBB-E4FBA5013CCA}" type="presOf" srcId="{CE67ECC6-66DB-4B08-811D-3A6439417CD5}" destId="{324F54E5-824D-458D-9479-E3F86227B0FC}" srcOrd="0" destOrd="0" presId="urn:microsoft.com/office/officeart/2005/8/layout/list1"/>
    <dgm:cxn modelId="{E7ABDE69-01E8-4A89-A402-1908EA15FD12}" type="presOf" srcId="{591A0E64-9ED0-4786-A564-AF773F8B5F44}" destId="{6FFD6BFF-5C32-49EE-9049-9355969D7733}" srcOrd="0" destOrd="0" presId="urn:microsoft.com/office/officeart/2005/8/layout/list1"/>
    <dgm:cxn modelId="{A33CB16C-6BAF-4D04-9EE0-33D0F3BAFAE3}" srcId="{55A763F3-0FFF-4113-94EB-646AF3C31B9A}" destId="{BD94647E-74BE-42B9-88F1-E768DC8BA38C}" srcOrd="7" destOrd="0" parTransId="{69D53E9B-B9AF-4B0B-9840-A2C7B75BB6F4}" sibTransId="{BAB58CB0-8A21-4542-9441-423C3F5F4CDD}"/>
    <dgm:cxn modelId="{7F7D2D75-5E6B-4B73-8DFD-F0EE08F83982}" type="presOf" srcId="{9D950FAC-7F0A-4492-BE60-721B152DD9D7}" destId="{F5749310-AD24-4856-B285-A7B560767E2F}" srcOrd="0" destOrd="0" presId="urn:microsoft.com/office/officeart/2005/8/layout/list1"/>
    <dgm:cxn modelId="{3C82B07B-94C1-44E7-9A19-EB58046302FE}" type="presOf" srcId="{76CE5F14-259C-440C-A1AA-118BCF0F4C24}" destId="{A2C24ADB-54E8-4DD8-9F9C-FADCC4A253D2}" srcOrd="1" destOrd="0" presId="urn:microsoft.com/office/officeart/2005/8/layout/list1"/>
    <dgm:cxn modelId="{9AFB2B7D-2653-45C0-B89F-9703E107830F}" type="presOf" srcId="{55A763F3-0FFF-4113-94EB-646AF3C31B9A}" destId="{69356A90-7B95-42C5-9D41-E2D689208624}" srcOrd="0" destOrd="0" presId="urn:microsoft.com/office/officeart/2005/8/layout/list1"/>
    <dgm:cxn modelId="{F887BB81-81CA-4AFC-B025-BA47713FCF08}" srcId="{55A763F3-0FFF-4113-94EB-646AF3C31B9A}" destId="{591A0E64-9ED0-4786-A564-AF773F8B5F44}" srcOrd="0" destOrd="0" parTransId="{1892F8BD-D753-4936-830A-68F23DCF55C3}" sibTransId="{E360115C-80E4-46AC-AF73-84374B958C8D}"/>
    <dgm:cxn modelId="{B2D85888-1261-478D-84D3-F0D9E5215AF9}" type="presOf" srcId="{AC8E4AD1-F996-4B89-B9AC-78F481C2F596}" destId="{329D9754-DD67-41BC-8785-326C02E6D8C6}" srcOrd="1" destOrd="0" presId="urn:microsoft.com/office/officeart/2005/8/layout/list1"/>
    <dgm:cxn modelId="{9B75DC91-2CEB-4882-9CF0-9F5C656E3D7F}" type="presOf" srcId="{76CE5F14-259C-440C-A1AA-118BCF0F4C24}" destId="{606DFEC8-18E2-4E9F-B69A-CF414B8A15DD}" srcOrd="0" destOrd="0" presId="urn:microsoft.com/office/officeart/2005/8/layout/list1"/>
    <dgm:cxn modelId="{51F59292-965F-4442-A2CA-F48E53FE946C}" type="presOf" srcId="{01DC61F4-98E5-4BA5-BC38-6F7A0E91D29A}" destId="{71039E61-6479-40C0-BEF0-033DF2B0C1F7}" srcOrd="0" destOrd="0" presId="urn:microsoft.com/office/officeart/2005/8/layout/list1"/>
    <dgm:cxn modelId="{27736993-E41B-4178-80B4-B664E4516C76}" srcId="{55A763F3-0FFF-4113-94EB-646AF3C31B9A}" destId="{137AD89A-F95F-4364-A14C-41B4B0837449}" srcOrd="3" destOrd="0" parTransId="{434EEA74-DC0C-400D-B00E-72AD866BB29F}" sibTransId="{CC9C74BF-A919-42AD-BA81-D99292FBCDF8}"/>
    <dgm:cxn modelId="{51AAEFAA-D025-40CA-AD0D-EB85644D101B}" srcId="{55A763F3-0FFF-4113-94EB-646AF3C31B9A}" destId="{01DC61F4-98E5-4BA5-BC38-6F7A0E91D29A}" srcOrd="6" destOrd="0" parTransId="{ABA2B9B7-3354-4F54-AA48-6FB2AF3AD818}" sibTransId="{A16C8B64-0859-460F-8290-41A021B413D4}"/>
    <dgm:cxn modelId="{0A9731B2-3BF1-4F66-A215-773F563B10BA}" type="presOf" srcId="{137AD89A-F95F-4364-A14C-41B4B0837449}" destId="{386D3EFC-EF22-4E57-BA45-8BF8BFC483C8}" srcOrd="0" destOrd="0" presId="urn:microsoft.com/office/officeart/2005/8/layout/list1"/>
    <dgm:cxn modelId="{7A56F5B3-0D68-4C3A-8672-203FCB3657A1}" type="presOf" srcId="{AC8E4AD1-F996-4B89-B9AC-78F481C2F596}" destId="{5D64484F-7D8A-4522-9161-0BE2961F6F50}" srcOrd="0" destOrd="0" presId="urn:microsoft.com/office/officeart/2005/8/layout/list1"/>
    <dgm:cxn modelId="{38360EBE-54FE-4A3E-90AE-997F60B5D241}" srcId="{55A763F3-0FFF-4113-94EB-646AF3C31B9A}" destId="{CE67ECC6-66DB-4B08-811D-3A6439417CD5}" srcOrd="5" destOrd="0" parTransId="{62CF6DF5-18F5-4B10-B213-D41F92D8D53F}" sibTransId="{E6155584-BD09-4B8B-B2AE-470BD5556CCC}"/>
    <dgm:cxn modelId="{12CE53C0-94A4-4FA3-A0D6-9F5529AC97F7}" type="presOf" srcId="{BD94647E-74BE-42B9-88F1-E768DC8BA38C}" destId="{650C9489-DA47-416F-B9EB-F6F6AC30FD46}" srcOrd="0" destOrd="0" presId="urn:microsoft.com/office/officeart/2005/8/layout/list1"/>
    <dgm:cxn modelId="{ABA2E9ED-8800-4574-BF27-65037FA6A6AC}" type="presOf" srcId="{01DC61F4-98E5-4BA5-BC38-6F7A0E91D29A}" destId="{F1DA30DC-26B5-4301-9931-82475F878626}" srcOrd="1" destOrd="0" presId="urn:microsoft.com/office/officeart/2005/8/layout/list1"/>
    <dgm:cxn modelId="{E1AFB1F4-DC5E-4FC7-981B-6CC4C27E165E}" srcId="{55A763F3-0FFF-4113-94EB-646AF3C31B9A}" destId="{9D950FAC-7F0A-4492-BE60-721B152DD9D7}" srcOrd="2" destOrd="0" parTransId="{C3E47EEA-2CE3-4DDC-8AE1-B5DF89A3C1B6}" sibTransId="{BC3CBD1F-1B04-4B28-8D1F-40EDFB6133E8}"/>
    <dgm:cxn modelId="{550034FA-AD82-4F19-AA37-DB2D33458B07}" type="presOf" srcId="{137AD89A-F95F-4364-A14C-41B4B0837449}" destId="{507869BD-2D7B-4390-BCFA-23138D73E079}" srcOrd="1" destOrd="0" presId="urn:microsoft.com/office/officeart/2005/8/layout/list1"/>
    <dgm:cxn modelId="{759ACD65-DB89-42B0-A0DE-24727105F0C0}" type="presParOf" srcId="{69356A90-7B95-42C5-9D41-E2D689208624}" destId="{1994919B-32A8-4035-8402-6B1B0DE975DC}" srcOrd="0" destOrd="0" presId="urn:microsoft.com/office/officeart/2005/8/layout/list1"/>
    <dgm:cxn modelId="{C760E6DC-0272-4D75-B68D-B0FE7146D752}" type="presParOf" srcId="{1994919B-32A8-4035-8402-6B1B0DE975DC}" destId="{6FFD6BFF-5C32-49EE-9049-9355969D7733}" srcOrd="0" destOrd="0" presId="urn:microsoft.com/office/officeart/2005/8/layout/list1"/>
    <dgm:cxn modelId="{84748B36-C7CB-4669-B2BC-9C5025E30135}" type="presParOf" srcId="{1994919B-32A8-4035-8402-6B1B0DE975DC}" destId="{2B809BCE-C634-4A1F-9D70-24E99DF4F880}" srcOrd="1" destOrd="0" presId="urn:microsoft.com/office/officeart/2005/8/layout/list1"/>
    <dgm:cxn modelId="{A78BB1AD-A041-4A69-B38E-9A406B2A2239}" type="presParOf" srcId="{69356A90-7B95-42C5-9D41-E2D689208624}" destId="{F6C0FD7A-349A-434B-B0C0-55CC202FF063}" srcOrd="1" destOrd="0" presId="urn:microsoft.com/office/officeart/2005/8/layout/list1"/>
    <dgm:cxn modelId="{3B2C3F89-76E5-4F26-B75B-66A546BB15A5}" type="presParOf" srcId="{69356A90-7B95-42C5-9D41-E2D689208624}" destId="{C6697911-1525-453A-8827-0CDEFA59A499}" srcOrd="2" destOrd="0" presId="urn:microsoft.com/office/officeart/2005/8/layout/list1"/>
    <dgm:cxn modelId="{A143F240-7431-4B51-B633-6B0FB0880048}" type="presParOf" srcId="{69356A90-7B95-42C5-9D41-E2D689208624}" destId="{30E443D8-D0DB-475D-89B6-DD653D1B8C0E}" srcOrd="3" destOrd="0" presId="urn:microsoft.com/office/officeart/2005/8/layout/list1"/>
    <dgm:cxn modelId="{6336F5F9-4D2B-4BDD-A42B-6DF35F342489}" type="presParOf" srcId="{69356A90-7B95-42C5-9D41-E2D689208624}" destId="{12E9301E-BBD0-4C99-9A87-E85EACADA2E0}" srcOrd="4" destOrd="0" presId="urn:microsoft.com/office/officeart/2005/8/layout/list1"/>
    <dgm:cxn modelId="{99D57E6D-69B2-48C2-9797-933C76139522}" type="presParOf" srcId="{12E9301E-BBD0-4C99-9A87-E85EACADA2E0}" destId="{5D64484F-7D8A-4522-9161-0BE2961F6F50}" srcOrd="0" destOrd="0" presId="urn:microsoft.com/office/officeart/2005/8/layout/list1"/>
    <dgm:cxn modelId="{942722A4-62E5-49E6-806E-48C323A7E9E1}" type="presParOf" srcId="{12E9301E-BBD0-4C99-9A87-E85EACADA2E0}" destId="{329D9754-DD67-41BC-8785-326C02E6D8C6}" srcOrd="1" destOrd="0" presId="urn:microsoft.com/office/officeart/2005/8/layout/list1"/>
    <dgm:cxn modelId="{4548133B-CC72-4F73-92B7-D3969FFB7ACE}" type="presParOf" srcId="{69356A90-7B95-42C5-9D41-E2D689208624}" destId="{F1F4F5D2-3DBF-4D73-AE91-00B3F9C49ED9}" srcOrd="5" destOrd="0" presId="urn:microsoft.com/office/officeart/2005/8/layout/list1"/>
    <dgm:cxn modelId="{917BA87F-3C71-44A3-A262-B0EF7CB11E02}" type="presParOf" srcId="{69356A90-7B95-42C5-9D41-E2D689208624}" destId="{FB0273E1-55F4-4F87-B601-093C825BB4B6}" srcOrd="6" destOrd="0" presId="urn:microsoft.com/office/officeart/2005/8/layout/list1"/>
    <dgm:cxn modelId="{8B9B5F83-6C94-4827-8D5B-C1A141E13588}" type="presParOf" srcId="{69356A90-7B95-42C5-9D41-E2D689208624}" destId="{FEC102F4-8FBC-434F-954F-D8D476EE82A5}" srcOrd="7" destOrd="0" presId="urn:microsoft.com/office/officeart/2005/8/layout/list1"/>
    <dgm:cxn modelId="{4B785383-DBBB-49B8-8B57-CF52E704DE37}" type="presParOf" srcId="{69356A90-7B95-42C5-9D41-E2D689208624}" destId="{DE3B8BCC-D443-4617-8AA7-57D0531BA647}" srcOrd="8" destOrd="0" presId="urn:microsoft.com/office/officeart/2005/8/layout/list1"/>
    <dgm:cxn modelId="{984A387B-32CD-4CD7-ADB5-D51C21792C50}" type="presParOf" srcId="{DE3B8BCC-D443-4617-8AA7-57D0531BA647}" destId="{F5749310-AD24-4856-B285-A7B560767E2F}" srcOrd="0" destOrd="0" presId="urn:microsoft.com/office/officeart/2005/8/layout/list1"/>
    <dgm:cxn modelId="{EC42FEEB-4389-4F34-85E3-1ABD25A75751}" type="presParOf" srcId="{DE3B8BCC-D443-4617-8AA7-57D0531BA647}" destId="{2E25EF44-415B-410C-BC46-E0DB4387231E}" srcOrd="1" destOrd="0" presId="urn:microsoft.com/office/officeart/2005/8/layout/list1"/>
    <dgm:cxn modelId="{15F7E93A-0780-4B45-9684-A399C86BD544}" type="presParOf" srcId="{69356A90-7B95-42C5-9D41-E2D689208624}" destId="{08099DFC-9541-49FE-8786-EAA5E9C2F60B}" srcOrd="9" destOrd="0" presId="urn:microsoft.com/office/officeart/2005/8/layout/list1"/>
    <dgm:cxn modelId="{6C146E7E-8504-4925-B1EE-DC6ACDF377F7}" type="presParOf" srcId="{69356A90-7B95-42C5-9D41-E2D689208624}" destId="{39FB44BC-4516-4AF7-B402-4B2F638E8AC3}" srcOrd="10" destOrd="0" presId="urn:microsoft.com/office/officeart/2005/8/layout/list1"/>
    <dgm:cxn modelId="{5AC8C33D-A598-47BF-A7C6-814E10DE99AF}" type="presParOf" srcId="{69356A90-7B95-42C5-9D41-E2D689208624}" destId="{3027FEC7-E3A3-4F59-BAC4-DC7A8180B52B}" srcOrd="11" destOrd="0" presId="urn:microsoft.com/office/officeart/2005/8/layout/list1"/>
    <dgm:cxn modelId="{2C440F7B-4A30-438A-9FCB-06AF2DAA7007}" type="presParOf" srcId="{69356A90-7B95-42C5-9D41-E2D689208624}" destId="{77C1295B-F493-4B34-B372-14FF3EE62149}" srcOrd="12" destOrd="0" presId="urn:microsoft.com/office/officeart/2005/8/layout/list1"/>
    <dgm:cxn modelId="{12CE2BD5-6DC0-44A1-A1D1-105210FC8A59}" type="presParOf" srcId="{77C1295B-F493-4B34-B372-14FF3EE62149}" destId="{386D3EFC-EF22-4E57-BA45-8BF8BFC483C8}" srcOrd="0" destOrd="0" presId="urn:microsoft.com/office/officeart/2005/8/layout/list1"/>
    <dgm:cxn modelId="{F5B987AD-3244-4B37-9425-E6B4FBD1BED1}" type="presParOf" srcId="{77C1295B-F493-4B34-B372-14FF3EE62149}" destId="{507869BD-2D7B-4390-BCFA-23138D73E079}" srcOrd="1" destOrd="0" presId="urn:microsoft.com/office/officeart/2005/8/layout/list1"/>
    <dgm:cxn modelId="{97776A60-58F4-40B7-AD8B-014D4D9F95A7}" type="presParOf" srcId="{69356A90-7B95-42C5-9D41-E2D689208624}" destId="{8607624E-B6ED-4FD1-8E3B-CAF15222F6B4}" srcOrd="13" destOrd="0" presId="urn:microsoft.com/office/officeart/2005/8/layout/list1"/>
    <dgm:cxn modelId="{60EA29DD-B56D-4597-B0A9-82F317D8405E}" type="presParOf" srcId="{69356A90-7B95-42C5-9D41-E2D689208624}" destId="{DB85773F-DE4C-4D53-9572-A5F17EAE64B2}" srcOrd="14" destOrd="0" presId="urn:microsoft.com/office/officeart/2005/8/layout/list1"/>
    <dgm:cxn modelId="{A7F4220D-9B57-455D-A258-1FB41D71A390}" type="presParOf" srcId="{69356A90-7B95-42C5-9D41-E2D689208624}" destId="{6125B777-9FB5-45A9-A318-4C43A80ED8A2}" srcOrd="15" destOrd="0" presId="urn:microsoft.com/office/officeart/2005/8/layout/list1"/>
    <dgm:cxn modelId="{A82B2D8B-5EC8-4B6C-AA7D-59563CE798F6}" type="presParOf" srcId="{69356A90-7B95-42C5-9D41-E2D689208624}" destId="{D90EFC60-01CC-4D6D-BAEC-13AF25305BE9}" srcOrd="16" destOrd="0" presId="urn:microsoft.com/office/officeart/2005/8/layout/list1"/>
    <dgm:cxn modelId="{D81BD362-C50F-4A1E-8987-E2D2BE148FE0}" type="presParOf" srcId="{D90EFC60-01CC-4D6D-BAEC-13AF25305BE9}" destId="{606DFEC8-18E2-4E9F-B69A-CF414B8A15DD}" srcOrd="0" destOrd="0" presId="urn:microsoft.com/office/officeart/2005/8/layout/list1"/>
    <dgm:cxn modelId="{1936D53D-C972-4E93-A8E1-7969EECB9D0C}" type="presParOf" srcId="{D90EFC60-01CC-4D6D-BAEC-13AF25305BE9}" destId="{A2C24ADB-54E8-4DD8-9F9C-FADCC4A253D2}" srcOrd="1" destOrd="0" presId="urn:microsoft.com/office/officeart/2005/8/layout/list1"/>
    <dgm:cxn modelId="{60E85185-713C-4FE7-AACC-951CE00935E9}" type="presParOf" srcId="{69356A90-7B95-42C5-9D41-E2D689208624}" destId="{DE415627-7FF1-4D24-8F0C-74AC866ACEB8}" srcOrd="17" destOrd="0" presId="urn:microsoft.com/office/officeart/2005/8/layout/list1"/>
    <dgm:cxn modelId="{C58005AA-15E4-40BC-AA04-C1FB4194A25A}" type="presParOf" srcId="{69356A90-7B95-42C5-9D41-E2D689208624}" destId="{2EF9F5DE-B751-4AEF-B418-8755588603B4}" srcOrd="18" destOrd="0" presId="urn:microsoft.com/office/officeart/2005/8/layout/list1"/>
    <dgm:cxn modelId="{0F1FFC03-9CEB-47F4-A512-A75A8FA0CA05}" type="presParOf" srcId="{69356A90-7B95-42C5-9D41-E2D689208624}" destId="{7EBAA4F5-4378-4F5C-ADE8-72016C4E0945}" srcOrd="19" destOrd="0" presId="urn:microsoft.com/office/officeart/2005/8/layout/list1"/>
    <dgm:cxn modelId="{FB3030D2-9257-4525-9644-AB64B3A1A752}" type="presParOf" srcId="{69356A90-7B95-42C5-9D41-E2D689208624}" destId="{F25CC417-EB3A-48DF-A593-163D1B19AAD7}" srcOrd="20" destOrd="0" presId="urn:microsoft.com/office/officeart/2005/8/layout/list1"/>
    <dgm:cxn modelId="{DB867D0F-0628-4FBD-822A-57314B85D115}" type="presParOf" srcId="{F25CC417-EB3A-48DF-A593-163D1B19AAD7}" destId="{324F54E5-824D-458D-9479-E3F86227B0FC}" srcOrd="0" destOrd="0" presId="urn:microsoft.com/office/officeart/2005/8/layout/list1"/>
    <dgm:cxn modelId="{E8813026-0FE8-43CB-83A5-D741D6AD83C2}" type="presParOf" srcId="{F25CC417-EB3A-48DF-A593-163D1B19AAD7}" destId="{41936A29-7BC2-45E9-B64D-A0B32815D683}" srcOrd="1" destOrd="0" presId="urn:microsoft.com/office/officeart/2005/8/layout/list1"/>
    <dgm:cxn modelId="{D6026A8D-BAEB-4BCF-B2D6-C6331375E77D}" type="presParOf" srcId="{69356A90-7B95-42C5-9D41-E2D689208624}" destId="{3013ECBF-3D5F-4FBE-80E2-4647B10C2519}" srcOrd="21" destOrd="0" presId="urn:microsoft.com/office/officeart/2005/8/layout/list1"/>
    <dgm:cxn modelId="{89CCF687-D332-4CC2-8614-67263AB54AF5}" type="presParOf" srcId="{69356A90-7B95-42C5-9D41-E2D689208624}" destId="{45935C0D-F797-4C53-BB27-EEF7B4C64391}" srcOrd="22" destOrd="0" presId="urn:microsoft.com/office/officeart/2005/8/layout/list1"/>
    <dgm:cxn modelId="{1E3ACE48-9595-4D79-8489-502F751577F6}" type="presParOf" srcId="{69356A90-7B95-42C5-9D41-E2D689208624}" destId="{AECBB176-25BD-445E-B00F-25E068C91BE3}" srcOrd="23" destOrd="0" presId="urn:microsoft.com/office/officeart/2005/8/layout/list1"/>
    <dgm:cxn modelId="{07F583F4-8246-4EA8-BBF1-4D7FAC7070AC}" type="presParOf" srcId="{69356A90-7B95-42C5-9D41-E2D689208624}" destId="{99272748-0DF5-4C72-A4F3-8AA8CABB4B32}" srcOrd="24" destOrd="0" presId="urn:microsoft.com/office/officeart/2005/8/layout/list1"/>
    <dgm:cxn modelId="{C5FAD40A-2BA7-4617-92C4-D01926F8330A}" type="presParOf" srcId="{99272748-0DF5-4C72-A4F3-8AA8CABB4B32}" destId="{71039E61-6479-40C0-BEF0-033DF2B0C1F7}" srcOrd="0" destOrd="0" presId="urn:microsoft.com/office/officeart/2005/8/layout/list1"/>
    <dgm:cxn modelId="{804A65A4-1115-4D24-B694-AD05FA779B03}" type="presParOf" srcId="{99272748-0DF5-4C72-A4F3-8AA8CABB4B32}" destId="{F1DA30DC-26B5-4301-9931-82475F878626}" srcOrd="1" destOrd="0" presId="urn:microsoft.com/office/officeart/2005/8/layout/list1"/>
    <dgm:cxn modelId="{0280D5B3-67B9-4A1A-9DC0-87CFD5C43FE1}" type="presParOf" srcId="{69356A90-7B95-42C5-9D41-E2D689208624}" destId="{AA3A0A34-A186-4B7E-A653-8A8E54DDC578}" srcOrd="25" destOrd="0" presId="urn:microsoft.com/office/officeart/2005/8/layout/list1"/>
    <dgm:cxn modelId="{A326BE94-3DBC-46D5-A3EB-87EEF0D9A818}" type="presParOf" srcId="{69356A90-7B95-42C5-9D41-E2D689208624}" destId="{986E75FB-9C51-4922-B694-EA20E7BB53B5}" srcOrd="26" destOrd="0" presId="urn:microsoft.com/office/officeart/2005/8/layout/list1"/>
    <dgm:cxn modelId="{4FE43590-A9F4-4594-991B-6CE37D1F6108}" type="presParOf" srcId="{69356A90-7B95-42C5-9D41-E2D689208624}" destId="{C226E2A1-6BE8-42DC-8098-E070CAFEBB2B}" srcOrd="27" destOrd="0" presId="urn:microsoft.com/office/officeart/2005/8/layout/list1"/>
    <dgm:cxn modelId="{4E7D57BE-53EE-4F24-A3A4-94D4DA07881D}" type="presParOf" srcId="{69356A90-7B95-42C5-9D41-E2D689208624}" destId="{D9F4D426-3EB9-43B3-9DAF-402740A995F1}" srcOrd="28" destOrd="0" presId="urn:microsoft.com/office/officeart/2005/8/layout/list1"/>
    <dgm:cxn modelId="{785344A8-1B8D-4142-8FAF-A44532900CC3}" type="presParOf" srcId="{D9F4D426-3EB9-43B3-9DAF-402740A995F1}" destId="{650C9489-DA47-416F-B9EB-F6F6AC30FD46}" srcOrd="0" destOrd="0" presId="urn:microsoft.com/office/officeart/2005/8/layout/list1"/>
    <dgm:cxn modelId="{100E80AA-B4A2-4EBD-ADAE-D1364D253D4B}" type="presParOf" srcId="{D9F4D426-3EB9-43B3-9DAF-402740A995F1}" destId="{87143EE2-D7B7-49D2-A2A3-36A847E14655}" srcOrd="1" destOrd="0" presId="urn:microsoft.com/office/officeart/2005/8/layout/list1"/>
    <dgm:cxn modelId="{F6B81A92-B8ED-47E0-A44A-94232DC107CD}" type="presParOf" srcId="{69356A90-7B95-42C5-9D41-E2D689208624}" destId="{A61991C7-CA68-44B2-9192-1C9B7AF78C2F}" srcOrd="29" destOrd="0" presId="urn:microsoft.com/office/officeart/2005/8/layout/list1"/>
    <dgm:cxn modelId="{2F0FF401-5222-4C01-B978-C11020B280EE}" type="presParOf" srcId="{69356A90-7B95-42C5-9D41-E2D689208624}" destId="{F574CCAA-AA4A-4EA6-845F-2961BFDEA1E8}" srcOrd="3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1FBFE-3AF1-46B0-AECD-C190F6118EBA}">
      <dsp:nvSpPr>
        <dsp:cNvPr id="0" name=""/>
        <dsp:cNvSpPr/>
      </dsp:nvSpPr>
      <dsp:spPr>
        <a:xfrm>
          <a:off x="0" y="352809"/>
          <a:ext cx="10515600" cy="478800"/>
        </a:xfrm>
        <a:prstGeom prst="rect">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9006FD1-4D79-4D83-93B8-31A09F3087A8}">
      <dsp:nvSpPr>
        <dsp:cNvPr id="0" name=""/>
        <dsp:cNvSpPr/>
      </dsp:nvSpPr>
      <dsp:spPr>
        <a:xfrm>
          <a:off x="525780" y="72369"/>
          <a:ext cx="7360920" cy="560880"/>
        </a:xfrm>
        <a:prstGeom prst="round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IN" sz="1900" b="1" i="0" kern="1200" dirty="0"/>
            <a:t>Understand Your Business Goals</a:t>
          </a:r>
          <a:endParaRPr lang="en-IN" sz="1900" kern="1200" dirty="0"/>
        </a:p>
      </dsp:txBody>
      <dsp:txXfrm>
        <a:off x="553160" y="99749"/>
        <a:ext cx="7306160" cy="506120"/>
      </dsp:txXfrm>
    </dsp:sp>
    <dsp:sp modelId="{2F7314F0-DBD4-418C-8A2D-F97CE32C55C2}">
      <dsp:nvSpPr>
        <dsp:cNvPr id="0" name=""/>
        <dsp:cNvSpPr/>
      </dsp:nvSpPr>
      <dsp:spPr>
        <a:xfrm>
          <a:off x="0" y="1214649"/>
          <a:ext cx="10515600" cy="478800"/>
        </a:xfrm>
        <a:prstGeom prst="rect">
          <a:avLst/>
        </a:prstGeom>
        <a:solidFill>
          <a:schemeClr val="lt1">
            <a:alpha val="90000"/>
            <a:hueOff val="0"/>
            <a:satOff val="0"/>
            <a:lumOff val="0"/>
            <a:alphaOff val="0"/>
          </a:schemeClr>
        </a:solidFill>
        <a:ln w="6350" cap="flat" cmpd="sng" algn="ctr">
          <a:solidFill>
            <a:schemeClr val="accent1">
              <a:shade val="50000"/>
              <a:hueOff val="160997"/>
              <a:satOff val="-3921"/>
              <a:lumOff val="17158"/>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D614788-30C7-4350-85C7-3A74E15A0A63}">
      <dsp:nvSpPr>
        <dsp:cNvPr id="0" name=""/>
        <dsp:cNvSpPr/>
      </dsp:nvSpPr>
      <dsp:spPr>
        <a:xfrm>
          <a:off x="525780" y="934209"/>
          <a:ext cx="7360920" cy="560880"/>
        </a:xfrm>
        <a:prstGeom prst="roundRect">
          <a:avLst/>
        </a:prstGeom>
        <a:gradFill rotWithShape="0">
          <a:gsLst>
            <a:gs pos="0">
              <a:schemeClr val="accent1">
                <a:shade val="50000"/>
                <a:hueOff val="160997"/>
                <a:satOff val="-3921"/>
                <a:lumOff val="17158"/>
                <a:alphaOff val="0"/>
                <a:satMod val="103000"/>
                <a:lumMod val="102000"/>
                <a:tint val="94000"/>
              </a:schemeClr>
            </a:gs>
            <a:gs pos="50000">
              <a:schemeClr val="accent1">
                <a:shade val="50000"/>
                <a:hueOff val="160997"/>
                <a:satOff val="-3921"/>
                <a:lumOff val="17158"/>
                <a:alphaOff val="0"/>
                <a:satMod val="110000"/>
                <a:lumMod val="100000"/>
                <a:shade val="100000"/>
              </a:schemeClr>
            </a:gs>
            <a:gs pos="100000">
              <a:schemeClr val="accent1">
                <a:shade val="50000"/>
                <a:hueOff val="160997"/>
                <a:satOff val="-3921"/>
                <a:lumOff val="1715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IN" sz="1900" b="1" i="0" kern="1200" dirty="0"/>
            <a:t>Evaluate Your Team</a:t>
          </a:r>
          <a:endParaRPr lang="en-IN" sz="1900" kern="1200" dirty="0"/>
        </a:p>
      </dsp:txBody>
      <dsp:txXfrm>
        <a:off x="553160" y="961589"/>
        <a:ext cx="7306160" cy="506120"/>
      </dsp:txXfrm>
    </dsp:sp>
    <dsp:sp modelId="{27535F05-E6CC-4F62-A462-6B647F284A47}">
      <dsp:nvSpPr>
        <dsp:cNvPr id="0" name=""/>
        <dsp:cNvSpPr/>
      </dsp:nvSpPr>
      <dsp:spPr>
        <a:xfrm>
          <a:off x="0" y="2076489"/>
          <a:ext cx="10515600" cy="478800"/>
        </a:xfrm>
        <a:prstGeom prst="rect">
          <a:avLst/>
        </a:prstGeom>
        <a:solidFill>
          <a:schemeClr val="lt1">
            <a:alpha val="90000"/>
            <a:hueOff val="0"/>
            <a:satOff val="0"/>
            <a:lumOff val="0"/>
            <a:alphaOff val="0"/>
          </a:schemeClr>
        </a:solidFill>
        <a:ln w="6350" cap="flat" cmpd="sng" algn="ctr">
          <a:solidFill>
            <a:schemeClr val="accent1">
              <a:shade val="50000"/>
              <a:hueOff val="321995"/>
              <a:satOff val="-7842"/>
              <a:lumOff val="34317"/>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55345B5-B1FC-4BF6-A85E-9814C16CEFC3}">
      <dsp:nvSpPr>
        <dsp:cNvPr id="0" name=""/>
        <dsp:cNvSpPr/>
      </dsp:nvSpPr>
      <dsp:spPr>
        <a:xfrm>
          <a:off x="525780" y="1796049"/>
          <a:ext cx="7360920" cy="560880"/>
        </a:xfrm>
        <a:prstGeom prst="roundRect">
          <a:avLst/>
        </a:prstGeom>
        <a:gradFill rotWithShape="0">
          <a:gsLst>
            <a:gs pos="0">
              <a:schemeClr val="accent1">
                <a:shade val="50000"/>
                <a:hueOff val="321995"/>
                <a:satOff val="-7842"/>
                <a:lumOff val="34317"/>
                <a:alphaOff val="0"/>
                <a:satMod val="103000"/>
                <a:lumMod val="102000"/>
                <a:tint val="94000"/>
              </a:schemeClr>
            </a:gs>
            <a:gs pos="50000">
              <a:schemeClr val="accent1">
                <a:shade val="50000"/>
                <a:hueOff val="321995"/>
                <a:satOff val="-7842"/>
                <a:lumOff val="34317"/>
                <a:alphaOff val="0"/>
                <a:satMod val="110000"/>
                <a:lumMod val="100000"/>
                <a:shade val="100000"/>
              </a:schemeClr>
            </a:gs>
            <a:gs pos="100000">
              <a:schemeClr val="accent1">
                <a:shade val="50000"/>
                <a:hueOff val="321995"/>
                <a:satOff val="-7842"/>
                <a:lumOff val="3431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IN" sz="1900" b="1" i="0" kern="1200" dirty="0" err="1">
              <a:solidFill>
                <a:schemeClr val="tx1"/>
              </a:solidFill>
            </a:rPr>
            <a:t>Analyze</a:t>
          </a:r>
          <a:r>
            <a:rPr lang="en-IN" sz="1900" b="1" i="0" kern="1200" dirty="0">
              <a:solidFill>
                <a:schemeClr val="tx1"/>
              </a:solidFill>
            </a:rPr>
            <a:t> Your HR Capabilities</a:t>
          </a:r>
          <a:endParaRPr lang="en-IN" sz="1900" kern="1200" dirty="0">
            <a:solidFill>
              <a:schemeClr val="tx1"/>
            </a:solidFill>
          </a:endParaRPr>
        </a:p>
      </dsp:txBody>
      <dsp:txXfrm>
        <a:off x="553160" y="1823429"/>
        <a:ext cx="7306160" cy="506120"/>
      </dsp:txXfrm>
    </dsp:sp>
    <dsp:sp modelId="{112C6B3C-D699-4462-BA96-4A0CF9A65D6B}">
      <dsp:nvSpPr>
        <dsp:cNvPr id="0" name=""/>
        <dsp:cNvSpPr/>
      </dsp:nvSpPr>
      <dsp:spPr>
        <a:xfrm>
          <a:off x="0" y="2938329"/>
          <a:ext cx="10515600" cy="478800"/>
        </a:xfrm>
        <a:prstGeom prst="rect">
          <a:avLst/>
        </a:prstGeom>
        <a:solidFill>
          <a:schemeClr val="lt1">
            <a:alpha val="90000"/>
            <a:hueOff val="0"/>
            <a:satOff val="0"/>
            <a:lumOff val="0"/>
            <a:alphaOff val="0"/>
          </a:schemeClr>
        </a:solidFill>
        <a:ln w="6350" cap="flat" cmpd="sng" algn="ctr">
          <a:solidFill>
            <a:schemeClr val="accent1">
              <a:shade val="50000"/>
              <a:hueOff val="321995"/>
              <a:satOff val="-7842"/>
              <a:lumOff val="34317"/>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D394D7B-557D-4D04-84DA-BA3E4E536864}">
      <dsp:nvSpPr>
        <dsp:cNvPr id="0" name=""/>
        <dsp:cNvSpPr/>
      </dsp:nvSpPr>
      <dsp:spPr>
        <a:xfrm>
          <a:off x="525780" y="2657889"/>
          <a:ext cx="7360920" cy="560880"/>
        </a:xfrm>
        <a:prstGeom prst="roundRect">
          <a:avLst/>
        </a:prstGeom>
        <a:gradFill rotWithShape="0">
          <a:gsLst>
            <a:gs pos="0">
              <a:schemeClr val="accent1">
                <a:shade val="50000"/>
                <a:hueOff val="321995"/>
                <a:satOff val="-7842"/>
                <a:lumOff val="34317"/>
                <a:alphaOff val="0"/>
                <a:satMod val="103000"/>
                <a:lumMod val="102000"/>
                <a:tint val="94000"/>
              </a:schemeClr>
            </a:gs>
            <a:gs pos="50000">
              <a:schemeClr val="accent1">
                <a:shade val="50000"/>
                <a:hueOff val="321995"/>
                <a:satOff val="-7842"/>
                <a:lumOff val="34317"/>
                <a:alphaOff val="0"/>
                <a:satMod val="110000"/>
                <a:lumMod val="100000"/>
                <a:shade val="100000"/>
              </a:schemeClr>
            </a:gs>
            <a:gs pos="100000">
              <a:schemeClr val="accent1">
                <a:shade val="50000"/>
                <a:hueOff val="321995"/>
                <a:satOff val="-7842"/>
                <a:lumOff val="3431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IN" sz="1900" b="1" i="0" kern="1200" dirty="0">
              <a:solidFill>
                <a:schemeClr val="tx1"/>
              </a:solidFill>
            </a:rPr>
            <a:t>Examine Each Department</a:t>
          </a:r>
          <a:endParaRPr lang="en-IN" sz="1900" kern="1200" dirty="0">
            <a:solidFill>
              <a:schemeClr val="tx1"/>
            </a:solidFill>
          </a:endParaRPr>
        </a:p>
      </dsp:txBody>
      <dsp:txXfrm>
        <a:off x="553160" y="2685269"/>
        <a:ext cx="7306160" cy="506120"/>
      </dsp:txXfrm>
    </dsp:sp>
    <dsp:sp modelId="{D302E63F-FC9F-4BFC-8878-6640E1F24E99}">
      <dsp:nvSpPr>
        <dsp:cNvPr id="0" name=""/>
        <dsp:cNvSpPr/>
      </dsp:nvSpPr>
      <dsp:spPr>
        <a:xfrm>
          <a:off x="0" y="3800169"/>
          <a:ext cx="10515600" cy="478800"/>
        </a:xfrm>
        <a:prstGeom prst="rect">
          <a:avLst/>
        </a:prstGeom>
        <a:solidFill>
          <a:schemeClr val="lt1">
            <a:alpha val="90000"/>
            <a:hueOff val="0"/>
            <a:satOff val="0"/>
            <a:lumOff val="0"/>
            <a:alphaOff val="0"/>
          </a:schemeClr>
        </a:solidFill>
        <a:ln w="6350" cap="flat" cmpd="sng" algn="ctr">
          <a:solidFill>
            <a:schemeClr val="accent1">
              <a:shade val="50000"/>
              <a:hueOff val="160997"/>
              <a:satOff val="-3921"/>
              <a:lumOff val="17158"/>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1972714-BF7F-4103-B32D-2771CE72991B}">
      <dsp:nvSpPr>
        <dsp:cNvPr id="0" name=""/>
        <dsp:cNvSpPr/>
      </dsp:nvSpPr>
      <dsp:spPr>
        <a:xfrm>
          <a:off x="525780" y="3519729"/>
          <a:ext cx="7360920" cy="560880"/>
        </a:xfrm>
        <a:prstGeom prst="roundRect">
          <a:avLst/>
        </a:prstGeom>
        <a:gradFill rotWithShape="0">
          <a:gsLst>
            <a:gs pos="0">
              <a:schemeClr val="accent1">
                <a:shade val="50000"/>
                <a:hueOff val="160997"/>
                <a:satOff val="-3921"/>
                <a:lumOff val="17158"/>
                <a:alphaOff val="0"/>
                <a:satMod val="103000"/>
                <a:lumMod val="102000"/>
                <a:tint val="94000"/>
              </a:schemeClr>
            </a:gs>
            <a:gs pos="50000">
              <a:schemeClr val="accent1">
                <a:shade val="50000"/>
                <a:hueOff val="160997"/>
                <a:satOff val="-3921"/>
                <a:lumOff val="17158"/>
                <a:alphaOff val="0"/>
                <a:satMod val="110000"/>
                <a:lumMod val="100000"/>
                <a:shade val="100000"/>
              </a:schemeClr>
            </a:gs>
            <a:gs pos="100000">
              <a:schemeClr val="accent1">
                <a:shade val="50000"/>
                <a:hueOff val="160997"/>
                <a:satOff val="-3921"/>
                <a:lumOff val="1715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US" sz="1900" b="1" i="0" kern="1200" dirty="0"/>
            <a:t>Begin Hiring To Satisfy Departmental Needs</a:t>
          </a:r>
          <a:endParaRPr lang="en-IN" sz="1900" kern="1200" dirty="0"/>
        </a:p>
      </dsp:txBody>
      <dsp:txXfrm>
        <a:off x="553160" y="3547109"/>
        <a:ext cx="7306160"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37ED0-FE49-4158-A94E-35F59B0A65C0}">
      <dsp:nvSpPr>
        <dsp:cNvPr id="0" name=""/>
        <dsp:cNvSpPr/>
      </dsp:nvSpPr>
      <dsp:spPr>
        <a:xfrm>
          <a:off x="4237179" y="3014989"/>
          <a:ext cx="164298" cy="164298"/>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881F17-01FF-48C9-A6F5-DD751D0E8D89}">
      <dsp:nvSpPr>
        <dsp:cNvPr id="0" name=""/>
        <dsp:cNvSpPr/>
      </dsp:nvSpPr>
      <dsp:spPr>
        <a:xfrm>
          <a:off x="4093254" y="3245637"/>
          <a:ext cx="164298" cy="164298"/>
        </a:xfrm>
        <a:prstGeom prst="ellipse">
          <a:avLst/>
        </a:prstGeom>
        <a:solidFill>
          <a:schemeClr val="accent5">
            <a:hueOff val="-750949"/>
            <a:satOff val="-1935"/>
            <a:lumOff val="-1307"/>
            <a:alphaOff val="0"/>
          </a:schemeClr>
        </a:solidFill>
        <a:ln w="12700" cap="flat" cmpd="sng" algn="ctr">
          <a:solidFill>
            <a:schemeClr val="accent5">
              <a:hueOff val="-750949"/>
              <a:satOff val="-1935"/>
              <a:lumOff val="-13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4C7A41-6A4F-4839-9F6E-2ED60999D48C}">
      <dsp:nvSpPr>
        <dsp:cNvPr id="0" name=""/>
        <dsp:cNvSpPr/>
      </dsp:nvSpPr>
      <dsp:spPr>
        <a:xfrm>
          <a:off x="3921727" y="3445328"/>
          <a:ext cx="164298" cy="164298"/>
        </a:xfrm>
        <a:prstGeom prst="ellipse">
          <a:avLst/>
        </a:prstGeom>
        <a:solidFill>
          <a:schemeClr val="accent5">
            <a:hueOff val="-1501898"/>
            <a:satOff val="-3871"/>
            <a:lumOff val="-2614"/>
            <a:alphaOff val="0"/>
          </a:schemeClr>
        </a:solidFill>
        <a:ln w="12700" cap="flat" cmpd="sng" algn="ctr">
          <a:solidFill>
            <a:schemeClr val="accent5">
              <a:hueOff val="-1501898"/>
              <a:satOff val="-3871"/>
              <a:lumOff val="-26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0ADF7F-FC34-48FF-9010-B8D0FDFB9CB8}">
      <dsp:nvSpPr>
        <dsp:cNvPr id="0" name=""/>
        <dsp:cNvSpPr/>
      </dsp:nvSpPr>
      <dsp:spPr>
        <a:xfrm>
          <a:off x="4126771" y="693690"/>
          <a:ext cx="164298" cy="164298"/>
        </a:xfrm>
        <a:prstGeom prst="ellips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8B075D-E4F4-4E2C-BED5-E33B3A2C821E}">
      <dsp:nvSpPr>
        <dsp:cNvPr id="0" name=""/>
        <dsp:cNvSpPr/>
      </dsp:nvSpPr>
      <dsp:spPr>
        <a:xfrm>
          <a:off x="4346273" y="562888"/>
          <a:ext cx="164298" cy="164298"/>
        </a:xfrm>
        <a:prstGeom prst="ellipse">
          <a:avLst/>
        </a:prstGeom>
        <a:solidFill>
          <a:schemeClr val="accent5">
            <a:hueOff val="-3003797"/>
            <a:satOff val="-7742"/>
            <a:lumOff val="-5229"/>
            <a:alphaOff val="0"/>
          </a:schemeClr>
        </a:solidFill>
        <a:ln w="12700" cap="flat" cmpd="sng" algn="ctr">
          <a:solidFill>
            <a:schemeClr val="accent5">
              <a:hueOff val="-3003797"/>
              <a:satOff val="-7742"/>
              <a:lumOff val="-52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2D9AE1-6028-4513-BA36-039C85D61CAE}">
      <dsp:nvSpPr>
        <dsp:cNvPr id="0" name=""/>
        <dsp:cNvSpPr/>
      </dsp:nvSpPr>
      <dsp:spPr>
        <a:xfrm>
          <a:off x="4565118" y="432086"/>
          <a:ext cx="164298" cy="164298"/>
        </a:xfrm>
        <a:prstGeom prst="ellipse">
          <a:avLst/>
        </a:prstGeom>
        <a:solidFill>
          <a:schemeClr val="accent5">
            <a:hueOff val="-3754746"/>
            <a:satOff val="-9677"/>
            <a:lumOff val="-6536"/>
            <a:alphaOff val="0"/>
          </a:schemeClr>
        </a:solidFill>
        <a:ln w="12700" cap="flat" cmpd="sng" algn="ctr">
          <a:solidFill>
            <a:schemeClr val="accent5">
              <a:hueOff val="-3754746"/>
              <a:satOff val="-9677"/>
              <a:lumOff val="-65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938C5A-7DA3-46B3-BD82-B9C4DD81772C}">
      <dsp:nvSpPr>
        <dsp:cNvPr id="0" name=""/>
        <dsp:cNvSpPr/>
      </dsp:nvSpPr>
      <dsp:spPr>
        <a:xfrm>
          <a:off x="4783964" y="562888"/>
          <a:ext cx="164298" cy="164298"/>
        </a:xfrm>
        <a:prstGeom prst="ellips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CAC0A6-BD6D-4B16-9371-0945B11B2E61}">
      <dsp:nvSpPr>
        <dsp:cNvPr id="0" name=""/>
        <dsp:cNvSpPr/>
      </dsp:nvSpPr>
      <dsp:spPr>
        <a:xfrm>
          <a:off x="5003466" y="693690"/>
          <a:ext cx="164298" cy="164298"/>
        </a:xfrm>
        <a:prstGeom prst="ellipse">
          <a:avLst/>
        </a:prstGeom>
        <a:solidFill>
          <a:schemeClr val="accent5">
            <a:hueOff val="-5256644"/>
            <a:satOff val="-13548"/>
            <a:lumOff val="-9151"/>
            <a:alphaOff val="0"/>
          </a:schemeClr>
        </a:solidFill>
        <a:ln w="12700" cap="flat" cmpd="sng" algn="ctr">
          <a:solidFill>
            <a:schemeClr val="accent5">
              <a:hueOff val="-5256644"/>
              <a:satOff val="-13548"/>
              <a:lumOff val="-91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60287B-3D1A-47EE-AA72-94BDC3EDFD00}">
      <dsp:nvSpPr>
        <dsp:cNvPr id="0" name=""/>
        <dsp:cNvSpPr/>
      </dsp:nvSpPr>
      <dsp:spPr>
        <a:xfrm>
          <a:off x="4565118" y="708078"/>
          <a:ext cx="164298" cy="164298"/>
        </a:xfrm>
        <a:prstGeom prst="ellipse">
          <a:avLst/>
        </a:prstGeom>
        <a:solidFill>
          <a:schemeClr val="accent5">
            <a:hueOff val="-6007594"/>
            <a:satOff val="-15484"/>
            <a:lumOff val="-10458"/>
            <a:alphaOff val="0"/>
          </a:schemeClr>
        </a:solidFill>
        <a:ln w="12700" cap="flat" cmpd="sng" algn="ctr">
          <a:solidFill>
            <a:schemeClr val="accent5">
              <a:hueOff val="-6007594"/>
              <a:satOff val="-15484"/>
              <a:lumOff val="-104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8F7674-AC26-437F-BAB1-FA1BE3FCDD4E}">
      <dsp:nvSpPr>
        <dsp:cNvPr id="0" name=""/>
        <dsp:cNvSpPr/>
      </dsp:nvSpPr>
      <dsp:spPr>
        <a:xfrm>
          <a:off x="4565118" y="984070"/>
          <a:ext cx="164298" cy="164298"/>
        </a:xfrm>
        <a:prstGeom prst="ellips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A9DF4D-8FFF-4518-83C3-E77C2FCB07EB}">
      <dsp:nvSpPr>
        <dsp:cNvPr id="0" name=""/>
        <dsp:cNvSpPr/>
      </dsp:nvSpPr>
      <dsp:spPr>
        <a:xfrm>
          <a:off x="3228388" y="4045453"/>
          <a:ext cx="3543583" cy="95049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0059" tIns="152400" rIns="152400" bIns="152400" numCol="1" spcCol="1270" anchor="ctr" anchorCtr="0">
          <a:noAutofit/>
        </a:bodyPr>
        <a:lstStyle/>
        <a:p>
          <a:pPr marL="0" lvl="0" indent="0" algn="l" defTabSz="1778000">
            <a:lnSpc>
              <a:spcPct val="90000"/>
            </a:lnSpc>
            <a:spcBef>
              <a:spcPct val="0"/>
            </a:spcBef>
            <a:spcAft>
              <a:spcPct val="35000"/>
            </a:spcAft>
            <a:buNone/>
          </a:pPr>
          <a:r>
            <a:rPr lang="en-IN" sz="4000" kern="1200" dirty="0">
              <a:latin typeface="Arial Rounded MT Bold" panose="020F0704030504030204" pitchFamily="34" charset="0"/>
            </a:rPr>
            <a:t>Hard HRM</a:t>
          </a:r>
        </a:p>
      </dsp:txBody>
      <dsp:txXfrm>
        <a:off x="3274787" y="4091852"/>
        <a:ext cx="3450785" cy="857696"/>
      </dsp:txXfrm>
    </dsp:sp>
    <dsp:sp modelId="{A48FF72D-6155-4976-9810-0B5AD7DE57E7}">
      <dsp:nvSpPr>
        <dsp:cNvPr id="0" name=""/>
        <dsp:cNvSpPr/>
      </dsp:nvSpPr>
      <dsp:spPr>
        <a:xfrm>
          <a:off x="2245885" y="3114143"/>
          <a:ext cx="1642981" cy="1642872"/>
        </a:xfrm>
        <a:prstGeom prst="ellipse">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F67F7F-4A42-416C-80D8-272F294C502F}">
      <dsp:nvSpPr>
        <dsp:cNvPr id="0" name=""/>
        <dsp:cNvSpPr/>
      </dsp:nvSpPr>
      <dsp:spPr>
        <a:xfrm>
          <a:off x="4726131" y="2186320"/>
          <a:ext cx="3543583" cy="95049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0059" tIns="152400" rIns="152400" bIns="152400" numCol="1" spcCol="1270" anchor="ctr" anchorCtr="0">
          <a:noAutofit/>
        </a:bodyPr>
        <a:lstStyle/>
        <a:p>
          <a:pPr marL="0" lvl="0" indent="0" algn="l" defTabSz="1778000">
            <a:lnSpc>
              <a:spcPct val="90000"/>
            </a:lnSpc>
            <a:spcBef>
              <a:spcPct val="0"/>
            </a:spcBef>
            <a:spcAft>
              <a:spcPct val="35000"/>
            </a:spcAft>
            <a:buNone/>
          </a:pPr>
          <a:r>
            <a:rPr lang="en-IN" sz="4000" kern="1200" dirty="0">
              <a:latin typeface="Arial Rounded MT Bold" panose="020F0704030504030204" pitchFamily="34" charset="0"/>
            </a:rPr>
            <a:t>Soft HRM</a:t>
          </a:r>
        </a:p>
      </dsp:txBody>
      <dsp:txXfrm>
        <a:off x="4772530" y="2232719"/>
        <a:ext cx="3450785" cy="857696"/>
      </dsp:txXfrm>
    </dsp:sp>
    <dsp:sp modelId="{B2C68D8E-E308-4868-9BB2-939B99355A0C}">
      <dsp:nvSpPr>
        <dsp:cNvPr id="0" name=""/>
        <dsp:cNvSpPr/>
      </dsp:nvSpPr>
      <dsp:spPr>
        <a:xfrm>
          <a:off x="3743627" y="1255010"/>
          <a:ext cx="1642981" cy="1642872"/>
        </a:xfrm>
        <a:prstGeom prst="ellipse">
          <a:avLst/>
        </a:prstGeom>
        <a:solidFill>
          <a:schemeClr val="accent5">
            <a:tint val="50000"/>
            <a:hueOff val="-6729641"/>
            <a:satOff val="-22947"/>
            <a:lumOff val="-3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65BF9-9C7B-4AA8-8039-76BD8C34B59B}">
      <dsp:nvSpPr>
        <dsp:cNvPr id="0" name=""/>
        <dsp:cNvSpPr/>
      </dsp:nvSpPr>
      <dsp:spPr>
        <a:xfrm>
          <a:off x="1845595" y="0"/>
          <a:ext cx="5934268" cy="5934268"/>
        </a:xfrm>
        <a:prstGeom prst="triangle">
          <a:avLst/>
        </a:prstGeom>
        <a:blipFill dpi="0"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51B76B-25D5-4925-B154-F0F9927C8B2E}">
      <dsp:nvSpPr>
        <dsp:cNvPr id="0" name=""/>
        <dsp:cNvSpPr/>
      </dsp:nvSpPr>
      <dsp:spPr>
        <a:xfrm>
          <a:off x="4812729" y="596614"/>
          <a:ext cx="3857274" cy="702376"/>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b="1" kern="1200" dirty="0"/>
            <a:t>Staffing</a:t>
          </a:r>
          <a:endParaRPr lang="en-IN" sz="1800" kern="1200" dirty="0"/>
        </a:p>
      </dsp:txBody>
      <dsp:txXfrm>
        <a:off x="4847016" y="630901"/>
        <a:ext cx="3788700" cy="633802"/>
      </dsp:txXfrm>
    </dsp:sp>
    <dsp:sp modelId="{F8DCF662-633B-4DEA-AED7-1545ACBFAB5C}">
      <dsp:nvSpPr>
        <dsp:cNvPr id="0" name=""/>
        <dsp:cNvSpPr/>
      </dsp:nvSpPr>
      <dsp:spPr>
        <a:xfrm>
          <a:off x="4812729" y="1386787"/>
          <a:ext cx="3857274" cy="702376"/>
        </a:xfrm>
        <a:prstGeom prst="roundRect">
          <a:avLst/>
        </a:prstGeom>
        <a:solidFill>
          <a:schemeClr val="lt1">
            <a:alpha val="90000"/>
            <a:hueOff val="0"/>
            <a:satOff val="0"/>
            <a:lumOff val="0"/>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b="1" kern="1200" dirty="0"/>
            <a:t>Basic Workplace Policies</a:t>
          </a:r>
          <a:endParaRPr lang="en-IN" sz="1800" kern="1200" dirty="0"/>
        </a:p>
      </dsp:txBody>
      <dsp:txXfrm>
        <a:off x="4847016" y="1421074"/>
        <a:ext cx="3788700" cy="633802"/>
      </dsp:txXfrm>
    </dsp:sp>
    <dsp:sp modelId="{97337A95-5E69-42E1-AA3D-46D4212A71C4}">
      <dsp:nvSpPr>
        <dsp:cNvPr id="0" name=""/>
        <dsp:cNvSpPr/>
      </dsp:nvSpPr>
      <dsp:spPr>
        <a:xfrm>
          <a:off x="4812729" y="2176960"/>
          <a:ext cx="3857274" cy="702376"/>
        </a:xfrm>
        <a:prstGeom prst="roundRect">
          <a:avLst/>
        </a:prstGeom>
        <a:solidFill>
          <a:schemeClr val="lt1">
            <a:alpha val="90000"/>
            <a:hueOff val="0"/>
            <a:satOff val="0"/>
            <a:lumOff val="0"/>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b="1" kern="1200" dirty="0"/>
            <a:t>Compensation and Benefits</a:t>
          </a:r>
          <a:endParaRPr lang="en-IN" sz="1800" kern="1200" dirty="0"/>
        </a:p>
      </dsp:txBody>
      <dsp:txXfrm>
        <a:off x="4847016" y="2211247"/>
        <a:ext cx="3788700" cy="633802"/>
      </dsp:txXfrm>
    </dsp:sp>
    <dsp:sp modelId="{1427B45A-1F7D-49B4-A02B-619E0C188367}">
      <dsp:nvSpPr>
        <dsp:cNvPr id="0" name=""/>
        <dsp:cNvSpPr/>
      </dsp:nvSpPr>
      <dsp:spPr>
        <a:xfrm>
          <a:off x="4812729" y="2967133"/>
          <a:ext cx="3857274" cy="702376"/>
        </a:xfrm>
        <a:prstGeom prst="roundRect">
          <a:avLst/>
        </a:prstGeom>
        <a:solidFill>
          <a:schemeClr val="lt1">
            <a:alpha val="90000"/>
            <a:hueOff val="0"/>
            <a:satOff val="0"/>
            <a:lumOff val="0"/>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b="1" kern="1200" dirty="0"/>
            <a:t>Retention</a:t>
          </a:r>
          <a:endParaRPr lang="en-IN" sz="1800" kern="1200" dirty="0"/>
        </a:p>
      </dsp:txBody>
      <dsp:txXfrm>
        <a:off x="4847016" y="3001420"/>
        <a:ext cx="3788700" cy="633802"/>
      </dsp:txXfrm>
    </dsp:sp>
    <dsp:sp modelId="{B1335D5C-E7E1-427F-BDA2-85E54363FA38}">
      <dsp:nvSpPr>
        <dsp:cNvPr id="0" name=""/>
        <dsp:cNvSpPr/>
      </dsp:nvSpPr>
      <dsp:spPr>
        <a:xfrm>
          <a:off x="4812729" y="3757307"/>
          <a:ext cx="3857274" cy="702376"/>
        </a:xfrm>
        <a:prstGeom prst="roundRect">
          <a:avLst/>
        </a:prstGeom>
        <a:solidFill>
          <a:schemeClr val="lt1">
            <a:alpha val="90000"/>
            <a:hueOff val="0"/>
            <a:satOff val="0"/>
            <a:lumOff val="0"/>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b="1" kern="1200" dirty="0"/>
            <a:t>Training and Development</a:t>
          </a:r>
          <a:endParaRPr lang="en-IN" sz="1800" kern="1200" dirty="0"/>
        </a:p>
      </dsp:txBody>
      <dsp:txXfrm>
        <a:off x="4847016" y="3791594"/>
        <a:ext cx="3788700" cy="633802"/>
      </dsp:txXfrm>
    </dsp:sp>
    <dsp:sp modelId="{E0A386A8-BDF2-477F-B41B-DB8903348F89}">
      <dsp:nvSpPr>
        <dsp:cNvPr id="0" name=""/>
        <dsp:cNvSpPr/>
      </dsp:nvSpPr>
      <dsp:spPr>
        <a:xfrm>
          <a:off x="4812729" y="4547480"/>
          <a:ext cx="3857274" cy="702376"/>
        </a:xfrm>
        <a:prstGeom prst="round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b="1" kern="1200" dirty="0"/>
            <a:t>Regulatory Issues and Worker Safety</a:t>
          </a:r>
          <a:endParaRPr lang="en-IN" sz="1800" kern="1200" dirty="0"/>
        </a:p>
      </dsp:txBody>
      <dsp:txXfrm>
        <a:off x="4847016" y="4581767"/>
        <a:ext cx="3788700" cy="6338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A14CB-8B94-4D84-9775-9B6647D92E61}">
      <dsp:nvSpPr>
        <dsp:cNvPr id="0" name=""/>
        <dsp:cNvSpPr/>
      </dsp:nvSpPr>
      <dsp:spPr>
        <a:xfrm>
          <a:off x="0" y="377452"/>
          <a:ext cx="10515600" cy="478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8CD734-3134-488C-BE6D-A66F432FE3CB}">
      <dsp:nvSpPr>
        <dsp:cNvPr id="0" name=""/>
        <dsp:cNvSpPr/>
      </dsp:nvSpPr>
      <dsp:spPr>
        <a:xfrm>
          <a:off x="525780" y="97012"/>
          <a:ext cx="7360920" cy="560880"/>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US" sz="1900" b="1" i="0" kern="1200" dirty="0"/>
            <a:t>The mixed set of economies</a:t>
          </a:r>
          <a:endParaRPr lang="en-IN" sz="1900" kern="1200" dirty="0"/>
        </a:p>
      </dsp:txBody>
      <dsp:txXfrm>
        <a:off x="553160" y="124392"/>
        <a:ext cx="7306160" cy="506120"/>
      </dsp:txXfrm>
    </dsp:sp>
    <dsp:sp modelId="{61F8A0DF-F7C1-4FA9-BF12-5AADEB14B8AB}">
      <dsp:nvSpPr>
        <dsp:cNvPr id="0" name=""/>
        <dsp:cNvSpPr/>
      </dsp:nvSpPr>
      <dsp:spPr>
        <a:xfrm>
          <a:off x="0" y="1239292"/>
          <a:ext cx="10515600" cy="478800"/>
        </a:xfrm>
        <a:prstGeom prst="rect">
          <a:avLst/>
        </a:prstGeom>
        <a:solidFill>
          <a:schemeClr val="lt1">
            <a:alpha val="90000"/>
            <a:hueOff val="0"/>
            <a:satOff val="0"/>
            <a:lumOff val="0"/>
            <a:alphaOff val="0"/>
          </a:schemeClr>
        </a:solidFill>
        <a:ln w="12700" cap="flat" cmpd="sng" algn="ctr">
          <a:solidFill>
            <a:schemeClr val="accent3">
              <a:hueOff val="542120"/>
              <a:satOff val="20000"/>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34281F-AB4F-4D94-B367-D10AE824A201}">
      <dsp:nvSpPr>
        <dsp:cNvPr id="0" name=""/>
        <dsp:cNvSpPr/>
      </dsp:nvSpPr>
      <dsp:spPr>
        <a:xfrm>
          <a:off x="525780" y="958852"/>
          <a:ext cx="7360920" cy="560880"/>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IN" sz="1900" b="1" i="0" kern="1200" dirty="0"/>
            <a:t>Diverse talent pool</a:t>
          </a:r>
          <a:endParaRPr lang="en-IN" sz="1900" kern="1200" dirty="0"/>
        </a:p>
      </dsp:txBody>
      <dsp:txXfrm>
        <a:off x="553160" y="986232"/>
        <a:ext cx="7306160" cy="506120"/>
      </dsp:txXfrm>
    </dsp:sp>
    <dsp:sp modelId="{FE8A9554-05E9-410C-82F5-F1250FDA4792}">
      <dsp:nvSpPr>
        <dsp:cNvPr id="0" name=""/>
        <dsp:cNvSpPr/>
      </dsp:nvSpPr>
      <dsp:spPr>
        <a:xfrm>
          <a:off x="0" y="2101132"/>
          <a:ext cx="10515600" cy="478800"/>
        </a:xfrm>
        <a:prstGeom prst="rect">
          <a:avLst/>
        </a:prstGeom>
        <a:solidFill>
          <a:schemeClr val="lt1">
            <a:alpha val="90000"/>
            <a:hueOff val="0"/>
            <a:satOff val="0"/>
            <a:lumOff val="0"/>
            <a:alphaOff val="0"/>
          </a:schemeClr>
        </a:solidFill>
        <a:ln w="12700" cap="flat" cmpd="sng" algn="ctr">
          <a:solidFill>
            <a:schemeClr val="accent3">
              <a:hueOff val="1084240"/>
              <a:satOff val="40000"/>
              <a:lumOff val="-5882"/>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9AF8D0-0B71-43B8-8689-06971EB5561E}">
      <dsp:nvSpPr>
        <dsp:cNvPr id="0" name=""/>
        <dsp:cNvSpPr/>
      </dsp:nvSpPr>
      <dsp:spPr>
        <a:xfrm>
          <a:off x="525780" y="1820692"/>
          <a:ext cx="7360920" cy="560880"/>
        </a:xfrm>
        <a:prstGeom prst="roundRect">
          <a:avLst/>
        </a:prstGeom>
        <a:solidFill>
          <a:schemeClr val="accent3">
            <a:hueOff val="1084240"/>
            <a:satOff val="40000"/>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IN" sz="1900" b="1" i="0" kern="1200" dirty="0"/>
            <a:t>Bigger and better competitors</a:t>
          </a:r>
          <a:endParaRPr lang="en-IN" sz="1900" kern="1200" dirty="0"/>
        </a:p>
      </dsp:txBody>
      <dsp:txXfrm>
        <a:off x="553160" y="1848072"/>
        <a:ext cx="7306160" cy="506120"/>
      </dsp:txXfrm>
    </dsp:sp>
    <dsp:sp modelId="{11F6B6AA-00D9-46F1-888B-5EB03955DA16}">
      <dsp:nvSpPr>
        <dsp:cNvPr id="0" name=""/>
        <dsp:cNvSpPr/>
      </dsp:nvSpPr>
      <dsp:spPr>
        <a:xfrm>
          <a:off x="0" y="2962972"/>
          <a:ext cx="10515600" cy="478800"/>
        </a:xfrm>
        <a:prstGeom prst="rect">
          <a:avLst/>
        </a:prstGeom>
        <a:solidFill>
          <a:schemeClr val="lt1">
            <a:alpha val="90000"/>
            <a:hueOff val="0"/>
            <a:satOff val="0"/>
            <a:lumOff val="0"/>
            <a:alphaOff val="0"/>
          </a:schemeClr>
        </a:solidFill>
        <a:ln w="12700" cap="flat" cmpd="sng" algn="ctr">
          <a:solidFill>
            <a:schemeClr val="accent3">
              <a:hueOff val="1626359"/>
              <a:satOff val="60000"/>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49F848-A585-44A3-8EE6-EC7C91D9327A}">
      <dsp:nvSpPr>
        <dsp:cNvPr id="0" name=""/>
        <dsp:cNvSpPr/>
      </dsp:nvSpPr>
      <dsp:spPr>
        <a:xfrm>
          <a:off x="525780" y="2682532"/>
          <a:ext cx="7360920" cy="560880"/>
        </a:xfrm>
        <a:prstGeom prst="roundRect">
          <a:avLst/>
        </a:prstGeom>
        <a:solidFill>
          <a:schemeClr val="accent3">
            <a:hueOff val="1626359"/>
            <a:satOff val="60000"/>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IN" sz="1900" b="1" i="0" kern="1200" dirty="0"/>
            <a:t>Technology and digitization wave</a:t>
          </a:r>
          <a:endParaRPr lang="en-IN" sz="1900" kern="1200" dirty="0"/>
        </a:p>
      </dsp:txBody>
      <dsp:txXfrm>
        <a:off x="553160" y="2709912"/>
        <a:ext cx="7306160" cy="506120"/>
      </dsp:txXfrm>
    </dsp:sp>
    <dsp:sp modelId="{BB85F5D3-D221-47AB-BC94-1BDE1D0C4343}">
      <dsp:nvSpPr>
        <dsp:cNvPr id="0" name=""/>
        <dsp:cNvSpPr/>
      </dsp:nvSpPr>
      <dsp:spPr>
        <a:xfrm>
          <a:off x="0" y="3824812"/>
          <a:ext cx="10515600" cy="478800"/>
        </a:xfrm>
        <a:prstGeom prst="rect">
          <a:avLst/>
        </a:prstGeom>
        <a:solidFill>
          <a:schemeClr val="lt1">
            <a:alpha val="90000"/>
            <a:hueOff val="0"/>
            <a:satOff val="0"/>
            <a:lumOff val="0"/>
            <a:alphaOff val="0"/>
          </a:schemeClr>
        </a:solidFill>
        <a:ln w="12700" cap="flat" cmpd="sng" algn="ctr">
          <a:solidFill>
            <a:schemeClr val="accent3">
              <a:hueOff val="2168479"/>
              <a:satOff val="80000"/>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888E4A-2982-4279-935A-D55316A4899F}">
      <dsp:nvSpPr>
        <dsp:cNvPr id="0" name=""/>
        <dsp:cNvSpPr/>
      </dsp:nvSpPr>
      <dsp:spPr>
        <a:xfrm>
          <a:off x="525780" y="3544372"/>
          <a:ext cx="7360920" cy="560880"/>
        </a:xfrm>
        <a:prstGeom prst="roundRect">
          <a:avLst/>
        </a:prstGeom>
        <a:solidFill>
          <a:schemeClr val="accent3">
            <a:hueOff val="2168479"/>
            <a:satOff val="8000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IN" sz="1900" b="1" i="0" kern="1200" dirty="0"/>
            <a:t>Process efficiencies</a:t>
          </a:r>
          <a:r>
            <a:rPr lang="en-IN" sz="1900" b="0" i="0" kern="1200" dirty="0"/>
            <a:t> </a:t>
          </a:r>
          <a:endParaRPr lang="en-IN" sz="1900" kern="1200" dirty="0"/>
        </a:p>
      </dsp:txBody>
      <dsp:txXfrm>
        <a:off x="553160" y="3571752"/>
        <a:ext cx="7306160" cy="506120"/>
      </dsp:txXfrm>
    </dsp:sp>
    <dsp:sp modelId="{92F54B0E-8248-44D5-8106-1A1A10799AD6}">
      <dsp:nvSpPr>
        <dsp:cNvPr id="0" name=""/>
        <dsp:cNvSpPr/>
      </dsp:nvSpPr>
      <dsp:spPr>
        <a:xfrm>
          <a:off x="0" y="4686652"/>
          <a:ext cx="10515600" cy="478800"/>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0A1EAA-5D6A-439D-B5D2-09E4E17B82A5}">
      <dsp:nvSpPr>
        <dsp:cNvPr id="0" name=""/>
        <dsp:cNvSpPr/>
      </dsp:nvSpPr>
      <dsp:spPr>
        <a:xfrm>
          <a:off x="525780" y="4406212"/>
          <a:ext cx="7360920" cy="56088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IN" sz="1900" b="1" i="0" kern="1200" dirty="0"/>
            <a:t>Cost-effectiveness</a:t>
          </a:r>
          <a:endParaRPr lang="en-IN" sz="1900" kern="1200" dirty="0"/>
        </a:p>
      </dsp:txBody>
      <dsp:txXfrm>
        <a:off x="553160" y="4433592"/>
        <a:ext cx="7306160" cy="506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943CC-D048-4D18-B12F-54F74F1248C4}">
      <dsp:nvSpPr>
        <dsp:cNvPr id="0" name=""/>
        <dsp:cNvSpPr/>
      </dsp:nvSpPr>
      <dsp:spPr>
        <a:xfrm>
          <a:off x="-5466117" y="-836941"/>
          <a:ext cx="6508429" cy="6508429"/>
        </a:xfrm>
        <a:prstGeom prst="blockArc">
          <a:avLst>
            <a:gd name="adj1" fmla="val 18900000"/>
            <a:gd name="adj2" fmla="val 2700000"/>
            <a:gd name="adj3" fmla="val 332"/>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25466C-63EC-4847-8233-3860AA1F8594}">
      <dsp:nvSpPr>
        <dsp:cNvPr id="0" name=""/>
        <dsp:cNvSpPr/>
      </dsp:nvSpPr>
      <dsp:spPr>
        <a:xfrm>
          <a:off x="455741" y="302062"/>
          <a:ext cx="9992502" cy="60451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9831" tIns="78740" rIns="78740" bIns="78740" numCol="1" spcCol="1270" anchor="ctr" anchorCtr="0">
          <a:noAutofit/>
        </a:bodyPr>
        <a:lstStyle/>
        <a:p>
          <a:pPr marL="0" lvl="0" indent="0" algn="l" defTabSz="1377950">
            <a:lnSpc>
              <a:spcPct val="90000"/>
            </a:lnSpc>
            <a:spcBef>
              <a:spcPct val="0"/>
            </a:spcBef>
            <a:spcAft>
              <a:spcPct val="35000"/>
            </a:spcAft>
            <a:buNone/>
          </a:pPr>
          <a:r>
            <a:rPr lang="en-IN" sz="3100" kern="1200" dirty="0"/>
            <a:t>Strategic partner</a:t>
          </a:r>
        </a:p>
      </dsp:txBody>
      <dsp:txXfrm>
        <a:off x="455741" y="302062"/>
        <a:ext cx="9992502" cy="604511"/>
      </dsp:txXfrm>
    </dsp:sp>
    <dsp:sp modelId="{3426084F-65BF-46B2-846B-34F22B313012}">
      <dsp:nvSpPr>
        <dsp:cNvPr id="0" name=""/>
        <dsp:cNvSpPr/>
      </dsp:nvSpPr>
      <dsp:spPr>
        <a:xfrm>
          <a:off x="77921" y="226498"/>
          <a:ext cx="755639" cy="75563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E3C16B-9891-4B42-8FD8-DB5AB3A865F7}">
      <dsp:nvSpPr>
        <dsp:cNvPr id="0" name=""/>
        <dsp:cNvSpPr/>
      </dsp:nvSpPr>
      <dsp:spPr>
        <a:xfrm>
          <a:off x="888916" y="1208539"/>
          <a:ext cx="9559326" cy="604511"/>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9831" tIns="78740" rIns="78740" bIns="78740" numCol="1" spcCol="1270" anchor="ctr" anchorCtr="0">
          <a:noAutofit/>
        </a:bodyPr>
        <a:lstStyle/>
        <a:p>
          <a:pPr marL="0" lvl="0" indent="0" algn="l" defTabSz="1377950">
            <a:lnSpc>
              <a:spcPct val="90000"/>
            </a:lnSpc>
            <a:spcBef>
              <a:spcPct val="0"/>
            </a:spcBef>
            <a:spcAft>
              <a:spcPct val="35000"/>
            </a:spcAft>
            <a:buNone/>
          </a:pPr>
          <a:r>
            <a:rPr lang="en-IN" sz="3100" b="1" kern="1200" dirty="0"/>
            <a:t>Change agent</a:t>
          </a:r>
          <a:endParaRPr lang="en-IN" sz="3100" kern="1200" dirty="0"/>
        </a:p>
      </dsp:txBody>
      <dsp:txXfrm>
        <a:off x="888916" y="1208539"/>
        <a:ext cx="9559326" cy="604511"/>
      </dsp:txXfrm>
    </dsp:sp>
    <dsp:sp modelId="{163DE40A-BF0D-41D9-BB56-C106C8BAA11A}">
      <dsp:nvSpPr>
        <dsp:cNvPr id="0" name=""/>
        <dsp:cNvSpPr/>
      </dsp:nvSpPr>
      <dsp:spPr>
        <a:xfrm>
          <a:off x="511096" y="1132975"/>
          <a:ext cx="755639" cy="755639"/>
        </a:xfrm>
        <a:prstGeom prst="ellipse">
          <a:avLst/>
        </a:prstGeom>
        <a:solidFill>
          <a:schemeClr val="lt1">
            <a:hueOff val="0"/>
            <a:satOff val="0"/>
            <a:lumOff val="0"/>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159968-D2C9-4B84-BE42-3D3CCEC7D966}">
      <dsp:nvSpPr>
        <dsp:cNvPr id="0" name=""/>
        <dsp:cNvSpPr/>
      </dsp:nvSpPr>
      <dsp:spPr>
        <a:xfrm>
          <a:off x="1021866" y="2115017"/>
          <a:ext cx="9426376" cy="604511"/>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9831" tIns="78740" rIns="78740" bIns="78740" numCol="1" spcCol="1270" anchor="ctr" anchorCtr="0">
          <a:noAutofit/>
        </a:bodyPr>
        <a:lstStyle/>
        <a:p>
          <a:pPr marL="0" lvl="0" indent="0" algn="l" defTabSz="1377950">
            <a:lnSpc>
              <a:spcPct val="90000"/>
            </a:lnSpc>
            <a:spcBef>
              <a:spcPct val="0"/>
            </a:spcBef>
            <a:spcAft>
              <a:spcPct val="35000"/>
            </a:spcAft>
            <a:buNone/>
          </a:pPr>
          <a:r>
            <a:rPr lang="en-IN" sz="3100" b="1" kern="1200" dirty="0"/>
            <a:t>Administrative expert and functional expert</a:t>
          </a:r>
          <a:endParaRPr lang="en-IN" sz="3100" kern="1200" dirty="0"/>
        </a:p>
      </dsp:txBody>
      <dsp:txXfrm>
        <a:off x="1021866" y="2115017"/>
        <a:ext cx="9426376" cy="604511"/>
      </dsp:txXfrm>
    </dsp:sp>
    <dsp:sp modelId="{97426EDB-7BFA-4597-88BF-051F09DCF4C9}">
      <dsp:nvSpPr>
        <dsp:cNvPr id="0" name=""/>
        <dsp:cNvSpPr/>
      </dsp:nvSpPr>
      <dsp:spPr>
        <a:xfrm>
          <a:off x="644046" y="2039453"/>
          <a:ext cx="755639" cy="755639"/>
        </a:xfrm>
        <a:prstGeom prst="ellipse">
          <a:avLst/>
        </a:prstGeom>
        <a:solidFill>
          <a:schemeClr val="lt1">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ACCE6B-2483-4ADE-8FD0-4A3F48DBB2B5}">
      <dsp:nvSpPr>
        <dsp:cNvPr id="0" name=""/>
        <dsp:cNvSpPr/>
      </dsp:nvSpPr>
      <dsp:spPr>
        <a:xfrm>
          <a:off x="888916" y="3021494"/>
          <a:ext cx="9559326" cy="604511"/>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9831" tIns="78740" rIns="78740" bIns="78740" numCol="1" spcCol="1270" anchor="ctr" anchorCtr="0">
          <a:noAutofit/>
        </a:bodyPr>
        <a:lstStyle/>
        <a:p>
          <a:pPr marL="0" lvl="0" indent="0" algn="l" defTabSz="1377950">
            <a:lnSpc>
              <a:spcPct val="90000"/>
            </a:lnSpc>
            <a:spcBef>
              <a:spcPct val="0"/>
            </a:spcBef>
            <a:spcAft>
              <a:spcPct val="35000"/>
            </a:spcAft>
            <a:buNone/>
          </a:pPr>
          <a:r>
            <a:rPr lang="en-IN" sz="3100" b="1" kern="1200"/>
            <a:t>Human capital developer</a:t>
          </a:r>
          <a:endParaRPr lang="en-IN" sz="3100" kern="1200" dirty="0"/>
        </a:p>
      </dsp:txBody>
      <dsp:txXfrm>
        <a:off x="888916" y="3021494"/>
        <a:ext cx="9559326" cy="604511"/>
      </dsp:txXfrm>
    </dsp:sp>
    <dsp:sp modelId="{CDF6C11B-45E8-4996-BE4F-A68EC8C0E205}">
      <dsp:nvSpPr>
        <dsp:cNvPr id="0" name=""/>
        <dsp:cNvSpPr/>
      </dsp:nvSpPr>
      <dsp:spPr>
        <a:xfrm>
          <a:off x="511096" y="2945930"/>
          <a:ext cx="755639" cy="755639"/>
        </a:xfrm>
        <a:prstGeom prst="ellipse">
          <a:avLst/>
        </a:prstGeom>
        <a:solidFill>
          <a:schemeClr val="lt1">
            <a:hueOff val="0"/>
            <a:satOff val="0"/>
            <a:lumOff val="0"/>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C6E355-7F99-4D1E-AA2D-E96DF4650522}">
      <dsp:nvSpPr>
        <dsp:cNvPr id="0" name=""/>
        <dsp:cNvSpPr/>
      </dsp:nvSpPr>
      <dsp:spPr>
        <a:xfrm>
          <a:off x="455741" y="3927971"/>
          <a:ext cx="9992502" cy="604511"/>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9831" tIns="78740" rIns="78740" bIns="78740" numCol="1" spcCol="1270" anchor="ctr" anchorCtr="0">
          <a:noAutofit/>
        </a:bodyPr>
        <a:lstStyle/>
        <a:p>
          <a:pPr marL="0" lvl="0" indent="0" algn="l" defTabSz="1377950">
            <a:lnSpc>
              <a:spcPct val="90000"/>
            </a:lnSpc>
            <a:spcBef>
              <a:spcPct val="0"/>
            </a:spcBef>
            <a:spcAft>
              <a:spcPct val="35000"/>
            </a:spcAft>
            <a:buNone/>
          </a:pPr>
          <a:r>
            <a:rPr lang="en-IN" sz="3100" b="1" kern="1200"/>
            <a:t>Employee advocate</a:t>
          </a:r>
          <a:endParaRPr lang="en-IN" sz="3100" kern="1200" dirty="0"/>
        </a:p>
      </dsp:txBody>
      <dsp:txXfrm>
        <a:off x="455741" y="3927971"/>
        <a:ext cx="9992502" cy="604511"/>
      </dsp:txXfrm>
    </dsp:sp>
    <dsp:sp modelId="{867A1BE5-4CDE-49CF-8AB0-8AE67DE3DD37}">
      <dsp:nvSpPr>
        <dsp:cNvPr id="0" name=""/>
        <dsp:cNvSpPr/>
      </dsp:nvSpPr>
      <dsp:spPr>
        <a:xfrm>
          <a:off x="77921" y="3852407"/>
          <a:ext cx="755639" cy="755639"/>
        </a:xfrm>
        <a:prstGeom prst="ellipse">
          <a:avLst/>
        </a:prstGeom>
        <a:solidFill>
          <a:schemeClr val="lt1">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E6F2F-57B4-4D93-AE90-81B618B7E4FD}">
      <dsp:nvSpPr>
        <dsp:cNvPr id="0" name=""/>
        <dsp:cNvSpPr/>
      </dsp:nvSpPr>
      <dsp:spPr>
        <a:xfrm>
          <a:off x="1169834" y="0"/>
          <a:ext cx="8217926" cy="5136204"/>
        </a:xfrm>
        <a:prstGeom prst="swooshArrow">
          <a:avLst>
            <a:gd name="adj1" fmla="val 25000"/>
            <a:gd name="adj2" fmla="val 2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7BB825-8207-4BDF-BEDE-21DDEE570576}">
      <dsp:nvSpPr>
        <dsp:cNvPr id="0" name=""/>
        <dsp:cNvSpPr/>
      </dsp:nvSpPr>
      <dsp:spPr>
        <a:xfrm>
          <a:off x="1979299" y="3819281"/>
          <a:ext cx="189012" cy="18901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96EF3E-09F4-4864-9DE1-F6391961B5C0}">
      <dsp:nvSpPr>
        <dsp:cNvPr id="0" name=""/>
        <dsp:cNvSpPr/>
      </dsp:nvSpPr>
      <dsp:spPr>
        <a:xfrm>
          <a:off x="2073806" y="3913787"/>
          <a:ext cx="1405265" cy="1222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54" tIns="0" rIns="0" bIns="0" numCol="1" spcCol="1270" anchor="t" anchorCtr="0">
          <a:noAutofit/>
        </a:bodyPr>
        <a:lstStyle/>
        <a:p>
          <a:pPr marL="0" lvl="0" indent="0" algn="l" defTabSz="1022350">
            <a:lnSpc>
              <a:spcPct val="90000"/>
            </a:lnSpc>
            <a:spcBef>
              <a:spcPct val="0"/>
            </a:spcBef>
            <a:spcAft>
              <a:spcPct val="35000"/>
            </a:spcAft>
            <a:buNone/>
          </a:pPr>
          <a:r>
            <a:rPr lang="en-IN" sz="2300" b="1" kern="1200" dirty="0"/>
            <a:t>Make it applicable</a:t>
          </a:r>
          <a:endParaRPr lang="en-IN" sz="2300" kern="1200" dirty="0"/>
        </a:p>
      </dsp:txBody>
      <dsp:txXfrm>
        <a:off x="2073806" y="3913787"/>
        <a:ext cx="1405265" cy="1222416"/>
      </dsp:txXfrm>
    </dsp:sp>
    <dsp:sp modelId="{B0C61689-54FF-4BE7-823F-409946709254}">
      <dsp:nvSpPr>
        <dsp:cNvPr id="0" name=""/>
        <dsp:cNvSpPr/>
      </dsp:nvSpPr>
      <dsp:spPr>
        <a:xfrm>
          <a:off x="3314712" y="2624600"/>
          <a:ext cx="328717" cy="328717"/>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106F37-99A1-44A7-A7F2-FE3EB1E1B8E8}">
      <dsp:nvSpPr>
        <dsp:cNvPr id="0" name=""/>
        <dsp:cNvSpPr/>
      </dsp:nvSpPr>
      <dsp:spPr>
        <a:xfrm>
          <a:off x="3169943" y="2788958"/>
          <a:ext cx="2344019" cy="2347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80" tIns="0" rIns="0" bIns="0" numCol="1" spcCol="1270" anchor="t" anchorCtr="0">
          <a:noAutofit/>
        </a:bodyPr>
        <a:lstStyle/>
        <a:p>
          <a:pPr marL="0" lvl="0" indent="0" algn="l" defTabSz="1022350">
            <a:lnSpc>
              <a:spcPct val="90000"/>
            </a:lnSpc>
            <a:spcBef>
              <a:spcPct val="0"/>
            </a:spcBef>
            <a:spcAft>
              <a:spcPct val="35000"/>
            </a:spcAft>
            <a:buNone/>
          </a:pPr>
          <a:r>
            <a:rPr lang="en-IN" sz="2300" b="1" kern="1200" dirty="0"/>
            <a:t>Be a strategic partner</a:t>
          </a:r>
          <a:endParaRPr lang="en-IN" sz="2300" kern="1200" dirty="0"/>
        </a:p>
      </dsp:txBody>
      <dsp:txXfrm>
        <a:off x="3169943" y="2788958"/>
        <a:ext cx="2344019" cy="2347245"/>
      </dsp:txXfrm>
    </dsp:sp>
    <dsp:sp modelId="{6F3DFD03-A28E-42CD-8C22-C090FFDB5201}">
      <dsp:nvSpPr>
        <dsp:cNvPr id="0" name=""/>
        <dsp:cNvSpPr/>
      </dsp:nvSpPr>
      <dsp:spPr>
        <a:xfrm>
          <a:off x="5019932" y="1744254"/>
          <a:ext cx="435550" cy="435550"/>
        </a:xfrm>
        <a:prstGeom prst="ellips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A71E8B-E761-4E28-ACCD-6469E4E45147}">
      <dsp:nvSpPr>
        <dsp:cNvPr id="0" name=""/>
        <dsp:cNvSpPr/>
      </dsp:nvSpPr>
      <dsp:spPr>
        <a:xfrm>
          <a:off x="5237707" y="1962029"/>
          <a:ext cx="1725764" cy="3174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0789" tIns="0" rIns="0" bIns="0" numCol="1" spcCol="1270" anchor="t" anchorCtr="0">
          <a:noAutofit/>
        </a:bodyPr>
        <a:lstStyle/>
        <a:p>
          <a:pPr marL="0" lvl="0" indent="0" algn="l" defTabSz="1022350">
            <a:lnSpc>
              <a:spcPct val="90000"/>
            </a:lnSpc>
            <a:spcBef>
              <a:spcPct val="0"/>
            </a:spcBef>
            <a:spcAft>
              <a:spcPct val="35000"/>
            </a:spcAft>
            <a:buNone/>
          </a:pPr>
          <a:r>
            <a:rPr lang="en-IN" sz="2300" b="1" kern="1200" dirty="0"/>
            <a:t>Involve people</a:t>
          </a:r>
          <a:endParaRPr lang="en-IN" sz="2300" kern="1200" dirty="0"/>
        </a:p>
      </dsp:txBody>
      <dsp:txXfrm>
        <a:off x="5237707" y="1962029"/>
        <a:ext cx="1725764" cy="3174174"/>
      </dsp:txXfrm>
    </dsp:sp>
    <dsp:sp modelId="{5493BFD2-869C-4DAB-9C04-296DF638D2C2}">
      <dsp:nvSpPr>
        <dsp:cNvPr id="0" name=""/>
        <dsp:cNvSpPr/>
      </dsp:nvSpPr>
      <dsp:spPr>
        <a:xfrm>
          <a:off x="6877184" y="1161809"/>
          <a:ext cx="583472" cy="583472"/>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DDAB55-5DCC-4A06-9D6E-04BE32AB7105}">
      <dsp:nvSpPr>
        <dsp:cNvPr id="0" name=""/>
        <dsp:cNvSpPr/>
      </dsp:nvSpPr>
      <dsp:spPr>
        <a:xfrm>
          <a:off x="6301171" y="1453545"/>
          <a:ext cx="3461262" cy="3682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170" tIns="0" rIns="0" bIns="0" numCol="1" spcCol="1270" anchor="t" anchorCtr="0">
          <a:noAutofit/>
        </a:bodyPr>
        <a:lstStyle/>
        <a:p>
          <a:pPr marL="0" lvl="0" indent="0" algn="l" defTabSz="1022350">
            <a:lnSpc>
              <a:spcPct val="90000"/>
            </a:lnSpc>
            <a:spcBef>
              <a:spcPct val="0"/>
            </a:spcBef>
            <a:spcAft>
              <a:spcPct val="35000"/>
            </a:spcAft>
            <a:buNone/>
          </a:pPr>
          <a:r>
            <a:rPr lang="en-IN" sz="2300" b="1" kern="1200" dirty="0"/>
            <a:t>Understand how technology can be used</a:t>
          </a:r>
          <a:endParaRPr lang="en-IN" sz="2300" kern="1200" dirty="0"/>
        </a:p>
      </dsp:txBody>
      <dsp:txXfrm>
        <a:off x="6301171" y="1453545"/>
        <a:ext cx="3461262" cy="36826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0454B-55DE-44FF-A422-D765142A7A39}">
      <dsp:nvSpPr>
        <dsp:cNvPr id="0" name=""/>
        <dsp:cNvSpPr/>
      </dsp:nvSpPr>
      <dsp:spPr>
        <a:xfrm>
          <a:off x="1656472" y="0"/>
          <a:ext cx="6775851" cy="6775851"/>
        </a:xfrm>
        <a:prstGeom prst="triangle">
          <a:avLst/>
        </a:prstGeom>
        <a:blipFill rotWithShape="0">
          <a:blip xmlns:r="http://schemas.openxmlformats.org/officeDocument/2006/relationships" r:embed="rId1"/>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F861F7-FD03-47ED-8057-C582608556E7}">
      <dsp:nvSpPr>
        <dsp:cNvPr id="0" name=""/>
        <dsp:cNvSpPr/>
      </dsp:nvSpPr>
      <dsp:spPr>
        <a:xfrm>
          <a:off x="5094132" y="678246"/>
          <a:ext cx="4404303" cy="1204301"/>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IN" sz="5000" kern="1200" dirty="0"/>
            <a:t> Downsizing</a:t>
          </a:r>
        </a:p>
      </dsp:txBody>
      <dsp:txXfrm>
        <a:off x="5152921" y="737035"/>
        <a:ext cx="4286725" cy="1086723"/>
      </dsp:txXfrm>
    </dsp:sp>
    <dsp:sp modelId="{306B67B9-4676-4A48-B65E-B28DEE0FBEF9}">
      <dsp:nvSpPr>
        <dsp:cNvPr id="0" name=""/>
        <dsp:cNvSpPr/>
      </dsp:nvSpPr>
      <dsp:spPr>
        <a:xfrm>
          <a:off x="5094132" y="2033086"/>
          <a:ext cx="4404303" cy="1204301"/>
        </a:xfrm>
        <a:prstGeom prst="roundRect">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IN" sz="5000" kern="1200" dirty="0"/>
            <a:t> Rightsizing</a:t>
          </a:r>
        </a:p>
      </dsp:txBody>
      <dsp:txXfrm>
        <a:off x="5152921" y="2091875"/>
        <a:ext cx="4286725" cy="1086723"/>
      </dsp:txXfrm>
    </dsp:sp>
    <dsp:sp modelId="{E1EACE61-E660-4CB6-B37A-8F9C3954CCAF}">
      <dsp:nvSpPr>
        <dsp:cNvPr id="0" name=""/>
        <dsp:cNvSpPr/>
      </dsp:nvSpPr>
      <dsp:spPr>
        <a:xfrm>
          <a:off x="5094132" y="3387925"/>
          <a:ext cx="4404303" cy="1204301"/>
        </a:xfrm>
        <a:prstGeom prst="roundRect">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IN" sz="5000" kern="1200" dirty="0"/>
            <a:t> Smart Sizing</a:t>
          </a:r>
        </a:p>
      </dsp:txBody>
      <dsp:txXfrm>
        <a:off x="5152921" y="3446714"/>
        <a:ext cx="4286725" cy="1086723"/>
      </dsp:txXfrm>
    </dsp:sp>
    <dsp:sp modelId="{FC8A6FA0-4570-4375-B008-B8143AE1E48E}">
      <dsp:nvSpPr>
        <dsp:cNvPr id="0" name=""/>
        <dsp:cNvSpPr/>
      </dsp:nvSpPr>
      <dsp:spPr>
        <a:xfrm>
          <a:off x="5094132" y="4742764"/>
          <a:ext cx="4404303" cy="1204301"/>
        </a:xfrm>
        <a:prstGeom prst="round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IN" sz="5000" kern="1200" dirty="0"/>
            <a:t> Sabbatical</a:t>
          </a:r>
        </a:p>
      </dsp:txBody>
      <dsp:txXfrm>
        <a:off x="5152921" y="4801553"/>
        <a:ext cx="4286725" cy="10867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97911-1525-453A-8827-0CDEFA59A499}">
      <dsp:nvSpPr>
        <dsp:cNvPr id="0" name=""/>
        <dsp:cNvSpPr/>
      </dsp:nvSpPr>
      <dsp:spPr>
        <a:xfrm>
          <a:off x="0" y="348119"/>
          <a:ext cx="10890380" cy="403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809BCE-C634-4A1F-9D70-24E99DF4F880}">
      <dsp:nvSpPr>
        <dsp:cNvPr id="0" name=""/>
        <dsp:cNvSpPr/>
      </dsp:nvSpPr>
      <dsp:spPr>
        <a:xfrm>
          <a:off x="544519" y="111959"/>
          <a:ext cx="7623266" cy="4723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141" tIns="0" rIns="288141" bIns="0" numCol="1" spcCol="1270" anchor="ctr" anchorCtr="0">
          <a:noAutofit/>
        </a:bodyPr>
        <a:lstStyle/>
        <a:p>
          <a:pPr marL="0" lvl="0" indent="0" algn="l" defTabSz="711200">
            <a:lnSpc>
              <a:spcPct val="90000"/>
            </a:lnSpc>
            <a:spcBef>
              <a:spcPct val="0"/>
            </a:spcBef>
            <a:spcAft>
              <a:spcPct val="35000"/>
            </a:spcAft>
            <a:buNone/>
          </a:pPr>
          <a:r>
            <a:rPr lang="en-US" sz="1600" kern="1200" dirty="0"/>
            <a:t>To optimize the manpower strength</a:t>
          </a:r>
          <a:endParaRPr lang="en-IN" sz="1600" kern="1200" dirty="0"/>
        </a:p>
      </dsp:txBody>
      <dsp:txXfrm>
        <a:off x="567576" y="135016"/>
        <a:ext cx="7577152" cy="426206"/>
      </dsp:txXfrm>
    </dsp:sp>
    <dsp:sp modelId="{FB0273E1-55F4-4F87-B601-093C825BB4B6}">
      <dsp:nvSpPr>
        <dsp:cNvPr id="0" name=""/>
        <dsp:cNvSpPr/>
      </dsp:nvSpPr>
      <dsp:spPr>
        <a:xfrm>
          <a:off x="0" y="1073879"/>
          <a:ext cx="10890380" cy="403200"/>
        </a:xfrm>
        <a:prstGeom prst="rect">
          <a:avLst/>
        </a:prstGeom>
        <a:solidFill>
          <a:schemeClr val="lt1">
            <a:alpha val="90000"/>
            <a:hueOff val="0"/>
            <a:satOff val="0"/>
            <a:lumOff val="0"/>
            <a:alphaOff val="0"/>
          </a:schemeClr>
        </a:solidFill>
        <a:ln w="12700" cap="flat" cmpd="sng" algn="ctr">
          <a:solidFill>
            <a:schemeClr val="accent3">
              <a:hueOff val="387228"/>
              <a:satOff val="14286"/>
              <a:lumOff val="-2101"/>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9D9754-DD67-41BC-8785-326C02E6D8C6}">
      <dsp:nvSpPr>
        <dsp:cNvPr id="0" name=""/>
        <dsp:cNvSpPr/>
      </dsp:nvSpPr>
      <dsp:spPr>
        <a:xfrm>
          <a:off x="544519" y="837719"/>
          <a:ext cx="7623266" cy="472320"/>
        </a:xfrm>
        <a:prstGeom prst="roundRect">
          <a:avLst/>
        </a:prstGeom>
        <a:solidFill>
          <a:schemeClr val="accent3">
            <a:hueOff val="387228"/>
            <a:satOff val="14286"/>
            <a:lumOff val="-2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141" tIns="0" rIns="288141" bIns="0" numCol="1" spcCol="1270" anchor="ctr" anchorCtr="0">
          <a:noAutofit/>
        </a:bodyPr>
        <a:lstStyle/>
        <a:p>
          <a:pPr marL="0" lvl="0" indent="0" algn="l" defTabSz="711200">
            <a:lnSpc>
              <a:spcPct val="90000"/>
            </a:lnSpc>
            <a:spcBef>
              <a:spcPct val="0"/>
            </a:spcBef>
            <a:spcAft>
              <a:spcPct val="35000"/>
            </a:spcAft>
            <a:buNone/>
          </a:pPr>
          <a:r>
            <a:rPr lang="en-US" sz="1600" kern="1200" dirty="0"/>
            <a:t>Reduce the number of employees in the organization</a:t>
          </a:r>
          <a:endParaRPr lang="en-IN" sz="1600" kern="1200" dirty="0"/>
        </a:p>
      </dsp:txBody>
      <dsp:txXfrm>
        <a:off x="567576" y="860776"/>
        <a:ext cx="7577152" cy="426206"/>
      </dsp:txXfrm>
    </dsp:sp>
    <dsp:sp modelId="{39FB44BC-4516-4AF7-B402-4B2F638E8AC3}">
      <dsp:nvSpPr>
        <dsp:cNvPr id="0" name=""/>
        <dsp:cNvSpPr/>
      </dsp:nvSpPr>
      <dsp:spPr>
        <a:xfrm>
          <a:off x="0" y="1799639"/>
          <a:ext cx="10890380" cy="403200"/>
        </a:xfrm>
        <a:prstGeom prst="rect">
          <a:avLst/>
        </a:prstGeom>
        <a:solidFill>
          <a:schemeClr val="lt1">
            <a:alpha val="90000"/>
            <a:hueOff val="0"/>
            <a:satOff val="0"/>
            <a:lumOff val="0"/>
            <a:alphaOff val="0"/>
          </a:schemeClr>
        </a:solidFill>
        <a:ln w="12700" cap="flat" cmpd="sng" algn="ctr">
          <a:solidFill>
            <a:schemeClr val="accent3">
              <a:hueOff val="774457"/>
              <a:satOff val="28571"/>
              <a:lumOff val="-42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25EF44-415B-410C-BC46-E0DB4387231E}">
      <dsp:nvSpPr>
        <dsp:cNvPr id="0" name=""/>
        <dsp:cNvSpPr/>
      </dsp:nvSpPr>
      <dsp:spPr>
        <a:xfrm>
          <a:off x="544519" y="1563479"/>
          <a:ext cx="7623266" cy="472320"/>
        </a:xfrm>
        <a:prstGeom prst="roundRect">
          <a:avLst/>
        </a:prstGeom>
        <a:solidFill>
          <a:schemeClr val="accent3">
            <a:hueOff val="774457"/>
            <a:satOff val="28571"/>
            <a:lumOff val="-4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141" tIns="0" rIns="288141" bIns="0" numCol="1" spcCol="1270" anchor="ctr" anchorCtr="0">
          <a:noAutofit/>
        </a:bodyPr>
        <a:lstStyle/>
        <a:p>
          <a:pPr marL="0" lvl="0" indent="0" algn="l" defTabSz="711200">
            <a:lnSpc>
              <a:spcPct val="90000"/>
            </a:lnSpc>
            <a:spcBef>
              <a:spcPct val="0"/>
            </a:spcBef>
            <a:spcAft>
              <a:spcPct val="35000"/>
            </a:spcAft>
            <a:buNone/>
          </a:pPr>
          <a:r>
            <a:rPr lang="en-US" sz="1600" kern="1200" dirty="0"/>
            <a:t>To take strategic initiatives to increase the productivity and efficiency of the entire organization.</a:t>
          </a:r>
          <a:endParaRPr lang="en-IN" sz="1600" kern="1200" dirty="0"/>
        </a:p>
      </dsp:txBody>
      <dsp:txXfrm>
        <a:off x="567576" y="1586536"/>
        <a:ext cx="7577152" cy="426206"/>
      </dsp:txXfrm>
    </dsp:sp>
    <dsp:sp modelId="{DB85773F-DE4C-4D53-9572-A5F17EAE64B2}">
      <dsp:nvSpPr>
        <dsp:cNvPr id="0" name=""/>
        <dsp:cNvSpPr/>
      </dsp:nvSpPr>
      <dsp:spPr>
        <a:xfrm>
          <a:off x="0" y="2525399"/>
          <a:ext cx="10890380" cy="403200"/>
        </a:xfrm>
        <a:prstGeom prst="rect">
          <a:avLst/>
        </a:prstGeom>
        <a:solidFill>
          <a:schemeClr val="lt1">
            <a:alpha val="90000"/>
            <a:hueOff val="0"/>
            <a:satOff val="0"/>
            <a:lumOff val="0"/>
            <a:alphaOff val="0"/>
          </a:schemeClr>
        </a:solidFill>
        <a:ln w="12700" cap="flat" cmpd="sng" algn="ctr">
          <a:solidFill>
            <a:schemeClr val="accent3">
              <a:hueOff val="1161685"/>
              <a:satOff val="42857"/>
              <a:lumOff val="-63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7869BD-2D7B-4390-BCFA-23138D73E079}">
      <dsp:nvSpPr>
        <dsp:cNvPr id="0" name=""/>
        <dsp:cNvSpPr/>
      </dsp:nvSpPr>
      <dsp:spPr>
        <a:xfrm>
          <a:off x="544519" y="2289239"/>
          <a:ext cx="7623266" cy="472320"/>
        </a:xfrm>
        <a:prstGeom prst="roundRect">
          <a:avLst/>
        </a:prstGeom>
        <a:solidFill>
          <a:schemeClr val="accent3">
            <a:hueOff val="1161685"/>
            <a:satOff val="42857"/>
            <a:lumOff val="-63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141" tIns="0" rIns="288141" bIns="0" numCol="1" spcCol="1270" anchor="ctr" anchorCtr="0">
          <a:noAutofit/>
        </a:bodyPr>
        <a:lstStyle/>
        <a:p>
          <a:pPr marL="0" lvl="0" indent="0" algn="l" defTabSz="711200">
            <a:lnSpc>
              <a:spcPct val="90000"/>
            </a:lnSpc>
            <a:spcBef>
              <a:spcPct val="0"/>
            </a:spcBef>
            <a:spcAft>
              <a:spcPct val="35000"/>
            </a:spcAft>
            <a:buNone/>
          </a:pPr>
          <a:r>
            <a:rPr lang="en-US" sz="1600" kern="1200" dirty="0"/>
            <a:t>To work on compensation benefits</a:t>
          </a:r>
          <a:endParaRPr lang="en-IN" sz="1600" kern="1200" dirty="0"/>
        </a:p>
      </dsp:txBody>
      <dsp:txXfrm>
        <a:off x="567576" y="2312296"/>
        <a:ext cx="7577152" cy="426206"/>
      </dsp:txXfrm>
    </dsp:sp>
    <dsp:sp modelId="{2EF9F5DE-B751-4AEF-B418-8755588603B4}">
      <dsp:nvSpPr>
        <dsp:cNvPr id="0" name=""/>
        <dsp:cNvSpPr/>
      </dsp:nvSpPr>
      <dsp:spPr>
        <a:xfrm>
          <a:off x="0" y="3251159"/>
          <a:ext cx="10890380" cy="403200"/>
        </a:xfrm>
        <a:prstGeom prst="rect">
          <a:avLst/>
        </a:prstGeom>
        <a:solidFill>
          <a:schemeClr val="lt1">
            <a:alpha val="90000"/>
            <a:hueOff val="0"/>
            <a:satOff val="0"/>
            <a:lumOff val="0"/>
            <a:alphaOff val="0"/>
          </a:schemeClr>
        </a:solidFill>
        <a:ln w="12700" cap="flat" cmpd="sng" algn="ctr">
          <a:solidFill>
            <a:schemeClr val="accent3">
              <a:hueOff val="1548914"/>
              <a:satOff val="57143"/>
              <a:lumOff val="-84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C24ADB-54E8-4DD8-9F9C-FADCC4A253D2}">
      <dsp:nvSpPr>
        <dsp:cNvPr id="0" name=""/>
        <dsp:cNvSpPr/>
      </dsp:nvSpPr>
      <dsp:spPr>
        <a:xfrm>
          <a:off x="544519" y="3014999"/>
          <a:ext cx="7623266" cy="472320"/>
        </a:xfrm>
        <a:prstGeom prst="roundRect">
          <a:avLst/>
        </a:prstGeom>
        <a:solidFill>
          <a:schemeClr val="accent3">
            <a:hueOff val="1548914"/>
            <a:satOff val="57143"/>
            <a:lumOff val="-84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141" tIns="0" rIns="288141" bIns="0" numCol="1" spcCol="1270" anchor="ctr" anchorCtr="0">
          <a:noAutofit/>
        </a:bodyPr>
        <a:lstStyle/>
        <a:p>
          <a:pPr marL="0" lvl="0" indent="0" algn="l" defTabSz="711200">
            <a:lnSpc>
              <a:spcPct val="90000"/>
            </a:lnSpc>
            <a:spcBef>
              <a:spcPct val="0"/>
            </a:spcBef>
            <a:spcAft>
              <a:spcPct val="35000"/>
            </a:spcAft>
            <a:buNone/>
          </a:pPr>
          <a:r>
            <a:rPr lang="en-US" sz="1600" kern="1200" dirty="0"/>
            <a:t>Cancellation of several benefit schemes</a:t>
          </a:r>
          <a:endParaRPr lang="en-IN" sz="1600" kern="1200" dirty="0"/>
        </a:p>
      </dsp:txBody>
      <dsp:txXfrm>
        <a:off x="567576" y="3038056"/>
        <a:ext cx="7577152" cy="426206"/>
      </dsp:txXfrm>
    </dsp:sp>
    <dsp:sp modelId="{45935C0D-F797-4C53-BB27-EEF7B4C64391}">
      <dsp:nvSpPr>
        <dsp:cNvPr id="0" name=""/>
        <dsp:cNvSpPr/>
      </dsp:nvSpPr>
      <dsp:spPr>
        <a:xfrm>
          <a:off x="0" y="3976919"/>
          <a:ext cx="10890380" cy="403200"/>
        </a:xfrm>
        <a:prstGeom prst="rect">
          <a:avLst/>
        </a:prstGeom>
        <a:solidFill>
          <a:schemeClr val="lt1">
            <a:alpha val="90000"/>
            <a:hueOff val="0"/>
            <a:satOff val="0"/>
            <a:lumOff val="0"/>
            <a:alphaOff val="0"/>
          </a:schemeClr>
        </a:solidFill>
        <a:ln w="12700" cap="flat" cmpd="sng" algn="ctr">
          <a:solidFill>
            <a:schemeClr val="accent3">
              <a:hueOff val="1936142"/>
              <a:satOff val="71429"/>
              <a:lumOff val="-105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936A29-7BC2-45E9-B64D-A0B32815D683}">
      <dsp:nvSpPr>
        <dsp:cNvPr id="0" name=""/>
        <dsp:cNvSpPr/>
      </dsp:nvSpPr>
      <dsp:spPr>
        <a:xfrm>
          <a:off x="544519" y="3740759"/>
          <a:ext cx="7623266" cy="472320"/>
        </a:xfrm>
        <a:prstGeom prst="roundRect">
          <a:avLst/>
        </a:prstGeom>
        <a:solidFill>
          <a:schemeClr val="accent3">
            <a:hueOff val="1936142"/>
            <a:satOff val="71429"/>
            <a:lumOff val="-105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141" tIns="0" rIns="288141" bIns="0" numCol="1" spcCol="1270" anchor="ctr" anchorCtr="0">
          <a:noAutofit/>
        </a:bodyPr>
        <a:lstStyle/>
        <a:p>
          <a:pPr marL="0" lvl="0" indent="0" algn="l" defTabSz="711200">
            <a:lnSpc>
              <a:spcPct val="90000"/>
            </a:lnSpc>
            <a:spcBef>
              <a:spcPct val="0"/>
            </a:spcBef>
            <a:spcAft>
              <a:spcPct val="35000"/>
            </a:spcAft>
            <a:buNone/>
          </a:pPr>
          <a:r>
            <a:rPr lang="en-US" sz="1600" kern="1200" dirty="0"/>
            <a:t>Redesign training and development programs</a:t>
          </a:r>
          <a:endParaRPr lang="en-IN" sz="1600" kern="1200" dirty="0"/>
        </a:p>
      </dsp:txBody>
      <dsp:txXfrm>
        <a:off x="567576" y="3763816"/>
        <a:ext cx="7577152" cy="426206"/>
      </dsp:txXfrm>
    </dsp:sp>
    <dsp:sp modelId="{986E75FB-9C51-4922-B694-EA20E7BB53B5}">
      <dsp:nvSpPr>
        <dsp:cNvPr id="0" name=""/>
        <dsp:cNvSpPr/>
      </dsp:nvSpPr>
      <dsp:spPr>
        <a:xfrm>
          <a:off x="0" y="4702679"/>
          <a:ext cx="10890380" cy="403200"/>
        </a:xfrm>
        <a:prstGeom prst="rect">
          <a:avLst/>
        </a:prstGeom>
        <a:solidFill>
          <a:schemeClr val="lt1">
            <a:alpha val="90000"/>
            <a:hueOff val="0"/>
            <a:satOff val="0"/>
            <a:lumOff val="0"/>
            <a:alphaOff val="0"/>
          </a:schemeClr>
        </a:solidFill>
        <a:ln w="12700" cap="flat" cmpd="sng" algn="ctr">
          <a:solidFill>
            <a:schemeClr val="accent3">
              <a:hueOff val="2323371"/>
              <a:satOff val="85714"/>
              <a:lumOff val="-126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DA30DC-26B5-4301-9931-82475F878626}">
      <dsp:nvSpPr>
        <dsp:cNvPr id="0" name=""/>
        <dsp:cNvSpPr/>
      </dsp:nvSpPr>
      <dsp:spPr>
        <a:xfrm>
          <a:off x="544519" y="4466519"/>
          <a:ext cx="7623266" cy="472320"/>
        </a:xfrm>
        <a:prstGeom prst="roundRect">
          <a:avLst/>
        </a:prstGeom>
        <a:solidFill>
          <a:schemeClr val="accent3">
            <a:hueOff val="2323371"/>
            <a:satOff val="85714"/>
            <a:lumOff val="-126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141" tIns="0" rIns="288141" bIns="0" numCol="1" spcCol="1270" anchor="ctr" anchorCtr="0">
          <a:noAutofit/>
        </a:bodyPr>
        <a:lstStyle/>
        <a:p>
          <a:pPr marL="0" lvl="0" indent="0" algn="l" defTabSz="711200">
            <a:lnSpc>
              <a:spcPct val="90000"/>
            </a:lnSpc>
            <a:spcBef>
              <a:spcPct val="0"/>
            </a:spcBef>
            <a:spcAft>
              <a:spcPct val="35000"/>
            </a:spcAft>
            <a:buNone/>
          </a:pPr>
          <a:r>
            <a:rPr lang="en-US" sz="1600" kern="1200" dirty="0"/>
            <a:t>To identify the real key employees and to intact them in the organization</a:t>
          </a:r>
          <a:endParaRPr lang="en-IN" sz="1600" kern="1200" dirty="0"/>
        </a:p>
      </dsp:txBody>
      <dsp:txXfrm>
        <a:off x="567576" y="4489576"/>
        <a:ext cx="7577152" cy="426206"/>
      </dsp:txXfrm>
    </dsp:sp>
    <dsp:sp modelId="{F574CCAA-AA4A-4EA6-845F-2961BFDEA1E8}">
      <dsp:nvSpPr>
        <dsp:cNvPr id="0" name=""/>
        <dsp:cNvSpPr/>
      </dsp:nvSpPr>
      <dsp:spPr>
        <a:xfrm>
          <a:off x="0" y="5428439"/>
          <a:ext cx="10890380" cy="403200"/>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143EE2-D7B7-49D2-A2A3-36A847E14655}">
      <dsp:nvSpPr>
        <dsp:cNvPr id="0" name=""/>
        <dsp:cNvSpPr/>
      </dsp:nvSpPr>
      <dsp:spPr>
        <a:xfrm>
          <a:off x="544519" y="5192279"/>
          <a:ext cx="7623266" cy="47232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141" tIns="0" rIns="288141" bIns="0" numCol="1" spcCol="1270" anchor="ctr" anchorCtr="0">
          <a:noAutofit/>
        </a:bodyPr>
        <a:lstStyle/>
        <a:p>
          <a:pPr marL="0" lvl="0" indent="0" algn="l" defTabSz="711200">
            <a:lnSpc>
              <a:spcPct val="90000"/>
            </a:lnSpc>
            <a:spcBef>
              <a:spcPct val="0"/>
            </a:spcBef>
            <a:spcAft>
              <a:spcPct val="35000"/>
            </a:spcAft>
            <a:buNone/>
          </a:pPr>
          <a:r>
            <a:rPr lang="en-US" sz="1600" kern="1200" dirty="0"/>
            <a:t>To identify the real top potentials and to strengthen their development program</a:t>
          </a:r>
          <a:endParaRPr lang="en-IN" sz="1600" kern="1200" dirty="0"/>
        </a:p>
      </dsp:txBody>
      <dsp:txXfrm>
        <a:off x="567576" y="5215336"/>
        <a:ext cx="7577152"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C36C98-4B23-4FF3-9F53-A410FEEED67B}" type="datetimeFigureOut">
              <a:rPr lang="en-IN" smtClean="0"/>
              <a:t>12-12-2021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4274A-9759-4453-9140-137AFBC394ED}" type="slidenum">
              <a:rPr lang="en-IN" smtClean="0"/>
              <a:t>‹#›</a:t>
            </a:fld>
            <a:endParaRPr lang="en-IN"/>
          </a:p>
        </p:txBody>
      </p:sp>
    </p:spTree>
    <p:extLst>
      <p:ext uri="{BB962C8B-B14F-4D97-AF65-F5344CB8AC3E}">
        <p14:creationId xmlns:p14="http://schemas.microsoft.com/office/powerpoint/2010/main" val="3744284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274274A-9759-4453-9140-137AFBC394ED}" type="slidenum">
              <a:rPr lang="en-IN" smtClean="0"/>
              <a:t>9</a:t>
            </a:fld>
            <a:endParaRPr lang="en-IN"/>
          </a:p>
        </p:txBody>
      </p:sp>
    </p:spTree>
    <p:extLst>
      <p:ext uri="{BB962C8B-B14F-4D97-AF65-F5344CB8AC3E}">
        <p14:creationId xmlns:p14="http://schemas.microsoft.com/office/powerpoint/2010/main" val="3376142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274274A-9759-4453-9140-137AFBC394ED}" type="slidenum">
              <a:rPr lang="en-IN" smtClean="0"/>
              <a:t>12</a:t>
            </a:fld>
            <a:endParaRPr lang="en-IN"/>
          </a:p>
        </p:txBody>
      </p:sp>
    </p:spTree>
    <p:extLst>
      <p:ext uri="{BB962C8B-B14F-4D97-AF65-F5344CB8AC3E}">
        <p14:creationId xmlns:p14="http://schemas.microsoft.com/office/powerpoint/2010/main" val="409991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1EA65-C1DB-425A-991E-8C6DF56D91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7A6CCD4-29C3-4800-9CA5-B1153F5AAA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7488627-D41B-47AC-9588-71E618EED2BE}"/>
              </a:ext>
            </a:extLst>
          </p:cNvPr>
          <p:cNvSpPr>
            <a:spLocks noGrp="1"/>
          </p:cNvSpPr>
          <p:nvPr>
            <p:ph type="dt" sz="half" idx="10"/>
          </p:nvPr>
        </p:nvSpPr>
        <p:spPr/>
        <p:txBody>
          <a:bodyPr/>
          <a:lstStyle/>
          <a:p>
            <a:fld id="{1AEB2DBB-B602-480B-AB5F-6205FFBFF474}" type="datetimeFigureOut">
              <a:rPr lang="en-IN" smtClean="0"/>
              <a:t>12-12-2021</a:t>
            </a:fld>
            <a:endParaRPr lang="en-IN"/>
          </a:p>
        </p:txBody>
      </p:sp>
      <p:sp>
        <p:nvSpPr>
          <p:cNvPr id="5" name="Footer Placeholder 4">
            <a:extLst>
              <a:ext uri="{FF2B5EF4-FFF2-40B4-BE49-F238E27FC236}">
                <a16:creationId xmlns:a16="http://schemas.microsoft.com/office/drawing/2014/main" id="{2D8BD512-D084-4494-9A76-917DCAE06C6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F2CE948-095E-42BA-BA56-A57423CBC887}"/>
              </a:ext>
            </a:extLst>
          </p:cNvPr>
          <p:cNvSpPr>
            <a:spLocks noGrp="1"/>
          </p:cNvSpPr>
          <p:nvPr>
            <p:ph type="sldNum" sz="quarter" idx="12"/>
          </p:nvPr>
        </p:nvSpPr>
        <p:spPr/>
        <p:txBody>
          <a:bodyPr/>
          <a:lstStyle/>
          <a:p>
            <a:fld id="{18B0364C-A161-4F4F-B6C7-C78A67EA8398}" type="slidenum">
              <a:rPr lang="en-IN" smtClean="0"/>
              <a:t>‹#›</a:t>
            </a:fld>
            <a:endParaRPr lang="en-IN"/>
          </a:p>
        </p:txBody>
      </p:sp>
    </p:spTree>
    <p:extLst>
      <p:ext uri="{BB962C8B-B14F-4D97-AF65-F5344CB8AC3E}">
        <p14:creationId xmlns:p14="http://schemas.microsoft.com/office/powerpoint/2010/main" val="440615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055F-090C-4934-B4EB-BDCDD820EFF4}"/>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C3CC0AF-160F-4581-A838-E6D6F151C4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95AB450-E56A-42BB-807A-0AB44EA93894}"/>
              </a:ext>
            </a:extLst>
          </p:cNvPr>
          <p:cNvSpPr>
            <a:spLocks noGrp="1"/>
          </p:cNvSpPr>
          <p:nvPr>
            <p:ph type="dt" sz="half" idx="10"/>
          </p:nvPr>
        </p:nvSpPr>
        <p:spPr/>
        <p:txBody>
          <a:bodyPr/>
          <a:lstStyle/>
          <a:p>
            <a:fld id="{1AEB2DBB-B602-480B-AB5F-6205FFBFF474}" type="datetimeFigureOut">
              <a:rPr lang="en-IN" smtClean="0"/>
              <a:t>12-12-2021</a:t>
            </a:fld>
            <a:endParaRPr lang="en-IN"/>
          </a:p>
        </p:txBody>
      </p:sp>
      <p:sp>
        <p:nvSpPr>
          <p:cNvPr id="5" name="Footer Placeholder 4">
            <a:extLst>
              <a:ext uri="{FF2B5EF4-FFF2-40B4-BE49-F238E27FC236}">
                <a16:creationId xmlns:a16="http://schemas.microsoft.com/office/drawing/2014/main" id="{A8229377-9C32-4B3C-9F11-ADFA34B90CD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72CF818-8861-46B0-BD66-DA6EC4F60505}"/>
              </a:ext>
            </a:extLst>
          </p:cNvPr>
          <p:cNvSpPr>
            <a:spLocks noGrp="1"/>
          </p:cNvSpPr>
          <p:nvPr>
            <p:ph type="sldNum" sz="quarter" idx="12"/>
          </p:nvPr>
        </p:nvSpPr>
        <p:spPr/>
        <p:txBody>
          <a:bodyPr/>
          <a:lstStyle/>
          <a:p>
            <a:fld id="{18B0364C-A161-4F4F-B6C7-C78A67EA8398}" type="slidenum">
              <a:rPr lang="en-IN" smtClean="0"/>
              <a:t>‹#›</a:t>
            </a:fld>
            <a:endParaRPr lang="en-IN"/>
          </a:p>
        </p:txBody>
      </p:sp>
    </p:spTree>
    <p:extLst>
      <p:ext uri="{BB962C8B-B14F-4D97-AF65-F5344CB8AC3E}">
        <p14:creationId xmlns:p14="http://schemas.microsoft.com/office/powerpoint/2010/main" val="385797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0B21D6-2C1E-4A9D-B4B3-2472F648AB1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D33847F-9E92-40DA-B20D-8450CC6546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451E589-EB93-48D2-A530-C90AFF2ABE5D}"/>
              </a:ext>
            </a:extLst>
          </p:cNvPr>
          <p:cNvSpPr>
            <a:spLocks noGrp="1"/>
          </p:cNvSpPr>
          <p:nvPr>
            <p:ph type="dt" sz="half" idx="10"/>
          </p:nvPr>
        </p:nvSpPr>
        <p:spPr/>
        <p:txBody>
          <a:bodyPr/>
          <a:lstStyle/>
          <a:p>
            <a:fld id="{1AEB2DBB-B602-480B-AB5F-6205FFBFF474}" type="datetimeFigureOut">
              <a:rPr lang="en-IN" smtClean="0"/>
              <a:t>12-12-2021</a:t>
            </a:fld>
            <a:endParaRPr lang="en-IN"/>
          </a:p>
        </p:txBody>
      </p:sp>
      <p:sp>
        <p:nvSpPr>
          <p:cNvPr id="5" name="Footer Placeholder 4">
            <a:extLst>
              <a:ext uri="{FF2B5EF4-FFF2-40B4-BE49-F238E27FC236}">
                <a16:creationId xmlns:a16="http://schemas.microsoft.com/office/drawing/2014/main" id="{3E4ED119-1A74-48F5-A77D-CA42E5EF554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56EA098-A7E3-4A35-AA3B-892DE6EE8592}"/>
              </a:ext>
            </a:extLst>
          </p:cNvPr>
          <p:cNvSpPr>
            <a:spLocks noGrp="1"/>
          </p:cNvSpPr>
          <p:nvPr>
            <p:ph type="sldNum" sz="quarter" idx="12"/>
          </p:nvPr>
        </p:nvSpPr>
        <p:spPr/>
        <p:txBody>
          <a:bodyPr/>
          <a:lstStyle/>
          <a:p>
            <a:fld id="{18B0364C-A161-4F4F-B6C7-C78A67EA8398}" type="slidenum">
              <a:rPr lang="en-IN" smtClean="0"/>
              <a:t>‹#›</a:t>
            </a:fld>
            <a:endParaRPr lang="en-IN"/>
          </a:p>
        </p:txBody>
      </p:sp>
    </p:spTree>
    <p:extLst>
      <p:ext uri="{BB962C8B-B14F-4D97-AF65-F5344CB8AC3E}">
        <p14:creationId xmlns:p14="http://schemas.microsoft.com/office/powerpoint/2010/main" val="1219743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7B2D-625F-44DF-9399-C88C0EF6D35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8E6F78F-7E03-478B-B9FC-3EDE18AC2F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4D2ACCC-379F-4CDF-9B2A-6AC0A2145E5B}"/>
              </a:ext>
            </a:extLst>
          </p:cNvPr>
          <p:cNvSpPr>
            <a:spLocks noGrp="1"/>
          </p:cNvSpPr>
          <p:nvPr>
            <p:ph type="dt" sz="half" idx="10"/>
          </p:nvPr>
        </p:nvSpPr>
        <p:spPr/>
        <p:txBody>
          <a:bodyPr/>
          <a:lstStyle/>
          <a:p>
            <a:fld id="{1AEB2DBB-B602-480B-AB5F-6205FFBFF474}" type="datetimeFigureOut">
              <a:rPr lang="en-IN" smtClean="0"/>
              <a:t>12-12-2021</a:t>
            </a:fld>
            <a:endParaRPr lang="en-IN"/>
          </a:p>
        </p:txBody>
      </p:sp>
      <p:sp>
        <p:nvSpPr>
          <p:cNvPr id="5" name="Footer Placeholder 4">
            <a:extLst>
              <a:ext uri="{FF2B5EF4-FFF2-40B4-BE49-F238E27FC236}">
                <a16:creationId xmlns:a16="http://schemas.microsoft.com/office/drawing/2014/main" id="{7A5EC517-D10B-4BC8-8614-B439A1C57DA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C7F04B9-5FA4-461C-8E53-F15F409D5FA6}"/>
              </a:ext>
            </a:extLst>
          </p:cNvPr>
          <p:cNvSpPr>
            <a:spLocks noGrp="1"/>
          </p:cNvSpPr>
          <p:nvPr>
            <p:ph type="sldNum" sz="quarter" idx="12"/>
          </p:nvPr>
        </p:nvSpPr>
        <p:spPr/>
        <p:txBody>
          <a:bodyPr/>
          <a:lstStyle/>
          <a:p>
            <a:fld id="{18B0364C-A161-4F4F-B6C7-C78A67EA8398}" type="slidenum">
              <a:rPr lang="en-IN" smtClean="0"/>
              <a:t>‹#›</a:t>
            </a:fld>
            <a:endParaRPr lang="en-IN"/>
          </a:p>
        </p:txBody>
      </p:sp>
    </p:spTree>
    <p:extLst>
      <p:ext uri="{BB962C8B-B14F-4D97-AF65-F5344CB8AC3E}">
        <p14:creationId xmlns:p14="http://schemas.microsoft.com/office/powerpoint/2010/main" val="2813646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45897-CC05-4979-9956-32CE6EEC6A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0933DDB-3775-427D-9C62-6677A8A3DE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0A602C-AEE7-4EA1-8609-E049CCD89A07}"/>
              </a:ext>
            </a:extLst>
          </p:cNvPr>
          <p:cNvSpPr>
            <a:spLocks noGrp="1"/>
          </p:cNvSpPr>
          <p:nvPr>
            <p:ph type="dt" sz="half" idx="10"/>
          </p:nvPr>
        </p:nvSpPr>
        <p:spPr/>
        <p:txBody>
          <a:bodyPr/>
          <a:lstStyle/>
          <a:p>
            <a:fld id="{1AEB2DBB-B602-480B-AB5F-6205FFBFF474}" type="datetimeFigureOut">
              <a:rPr lang="en-IN" smtClean="0"/>
              <a:t>12-12-2021</a:t>
            </a:fld>
            <a:endParaRPr lang="en-IN"/>
          </a:p>
        </p:txBody>
      </p:sp>
      <p:sp>
        <p:nvSpPr>
          <p:cNvPr id="5" name="Footer Placeholder 4">
            <a:extLst>
              <a:ext uri="{FF2B5EF4-FFF2-40B4-BE49-F238E27FC236}">
                <a16:creationId xmlns:a16="http://schemas.microsoft.com/office/drawing/2014/main" id="{2886EF7F-CC81-4891-B64D-CEB252B3E11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5234CB8-AE40-4718-B045-31A87A393C92}"/>
              </a:ext>
            </a:extLst>
          </p:cNvPr>
          <p:cNvSpPr>
            <a:spLocks noGrp="1"/>
          </p:cNvSpPr>
          <p:nvPr>
            <p:ph type="sldNum" sz="quarter" idx="12"/>
          </p:nvPr>
        </p:nvSpPr>
        <p:spPr/>
        <p:txBody>
          <a:bodyPr/>
          <a:lstStyle/>
          <a:p>
            <a:fld id="{18B0364C-A161-4F4F-B6C7-C78A67EA8398}" type="slidenum">
              <a:rPr lang="en-IN" smtClean="0"/>
              <a:t>‹#›</a:t>
            </a:fld>
            <a:endParaRPr lang="en-IN"/>
          </a:p>
        </p:txBody>
      </p:sp>
    </p:spTree>
    <p:extLst>
      <p:ext uri="{BB962C8B-B14F-4D97-AF65-F5344CB8AC3E}">
        <p14:creationId xmlns:p14="http://schemas.microsoft.com/office/powerpoint/2010/main" val="364059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B9374-872D-4E80-94BB-CC91E981CBB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14FF199-DE0C-4B37-8428-4663B9B268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E484499A-F7A2-4F33-85FF-E26D54C24F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14A17389-F26C-4D93-B30C-46B8111983B5}"/>
              </a:ext>
            </a:extLst>
          </p:cNvPr>
          <p:cNvSpPr>
            <a:spLocks noGrp="1"/>
          </p:cNvSpPr>
          <p:nvPr>
            <p:ph type="dt" sz="half" idx="10"/>
          </p:nvPr>
        </p:nvSpPr>
        <p:spPr/>
        <p:txBody>
          <a:bodyPr/>
          <a:lstStyle/>
          <a:p>
            <a:fld id="{1AEB2DBB-B602-480B-AB5F-6205FFBFF474}" type="datetimeFigureOut">
              <a:rPr lang="en-IN" smtClean="0"/>
              <a:t>12-12-2021</a:t>
            </a:fld>
            <a:endParaRPr lang="en-IN"/>
          </a:p>
        </p:txBody>
      </p:sp>
      <p:sp>
        <p:nvSpPr>
          <p:cNvPr id="6" name="Footer Placeholder 5">
            <a:extLst>
              <a:ext uri="{FF2B5EF4-FFF2-40B4-BE49-F238E27FC236}">
                <a16:creationId xmlns:a16="http://schemas.microsoft.com/office/drawing/2014/main" id="{78B23292-F85B-49A1-BC82-D2A4B94CC32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59989F8-B2D4-4AC8-BEA9-3DD4355D532B}"/>
              </a:ext>
            </a:extLst>
          </p:cNvPr>
          <p:cNvSpPr>
            <a:spLocks noGrp="1"/>
          </p:cNvSpPr>
          <p:nvPr>
            <p:ph type="sldNum" sz="quarter" idx="12"/>
          </p:nvPr>
        </p:nvSpPr>
        <p:spPr/>
        <p:txBody>
          <a:bodyPr/>
          <a:lstStyle/>
          <a:p>
            <a:fld id="{18B0364C-A161-4F4F-B6C7-C78A67EA8398}" type="slidenum">
              <a:rPr lang="en-IN" smtClean="0"/>
              <a:t>‹#›</a:t>
            </a:fld>
            <a:endParaRPr lang="en-IN"/>
          </a:p>
        </p:txBody>
      </p:sp>
    </p:spTree>
    <p:extLst>
      <p:ext uri="{BB962C8B-B14F-4D97-AF65-F5344CB8AC3E}">
        <p14:creationId xmlns:p14="http://schemas.microsoft.com/office/powerpoint/2010/main" val="3469895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CEA25-E361-4B31-B7D0-0EB6B68A8C9A}"/>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1B96CCE-EA63-42EE-AB1E-6C5346A1D3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3B586A-6CE2-4C39-8C9F-C4031438D4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0FFA2A9A-600A-4F81-A152-9751FC8BEF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878E65-5B14-49AD-A223-F06312F94A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7419841E-BDC6-4054-AD41-6A60F7045949}"/>
              </a:ext>
            </a:extLst>
          </p:cNvPr>
          <p:cNvSpPr>
            <a:spLocks noGrp="1"/>
          </p:cNvSpPr>
          <p:nvPr>
            <p:ph type="dt" sz="half" idx="10"/>
          </p:nvPr>
        </p:nvSpPr>
        <p:spPr/>
        <p:txBody>
          <a:bodyPr/>
          <a:lstStyle/>
          <a:p>
            <a:fld id="{1AEB2DBB-B602-480B-AB5F-6205FFBFF474}" type="datetimeFigureOut">
              <a:rPr lang="en-IN" smtClean="0"/>
              <a:t>12-12-2021</a:t>
            </a:fld>
            <a:endParaRPr lang="en-IN"/>
          </a:p>
        </p:txBody>
      </p:sp>
      <p:sp>
        <p:nvSpPr>
          <p:cNvPr id="8" name="Footer Placeholder 7">
            <a:extLst>
              <a:ext uri="{FF2B5EF4-FFF2-40B4-BE49-F238E27FC236}">
                <a16:creationId xmlns:a16="http://schemas.microsoft.com/office/drawing/2014/main" id="{417E8247-F85F-4AF2-84AB-3D2D9134707E}"/>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AFDB48FF-7208-4144-92BD-04D9AAA05991}"/>
              </a:ext>
            </a:extLst>
          </p:cNvPr>
          <p:cNvSpPr>
            <a:spLocks noGrp="1"/>
          </p:cNvSpPr>
          <p:nvPr>
            <p:ph type="sldNum" sz="quarter" idx="12"/>
          </p:nvPr>
        </p:nvSpPr>
        <p:spPr/>
        <p:txBody>
          <a:bodyPr/>
          <a:lstStyle/>
          <a:p>
            <a:fld id="{18B0364C-A161-4F4F-B6C7-C78A67EA8398}" type="slidenum">
              <a:rPr lang="en-IN" smtClean="0"/>
              <a:t>‹#›</a:t>
            </a:fld>
            <a:endParaRPr lang="en-IN"/>
          </a:p>
        </p:txBody>
      </p:sp>
    </p:spTree>
    <p:extLst>
      <p:ext uri="{BB962C8B-B14F-4D97-AF65-F5344CB8AC3E}">
        <p14:creationId xmlns:p14="http://schemas.microsoft.com/office/powerpoint/2010/main" val="1208559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BA0A-41E8-4103-97C0-C9D3FF80618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55DF9D3-DB96-4470-8529-B17766EA8A9A}"/>
              </a:ext>
            </a:extLst>
          </p:cNvPr>
          <p:cNvSpPr>
            <a:spLocks noGrp="1"/>
          </p:cNvSpPr>
          <p:nvPr>
            <p:ph type="dt" sz="half" idx="10"/>
          </p:nvPr>
        </p:nvSpPr>
        <p:spPr/>
        <p:txBody>
          <a:bodyPr/>
          <a:lstStyle/>
          <a:p>
            <a:fld id="{1AEB2DBB-B602-480B-AB5F-6205FFBFF474}" type="datetimeFigureOut">
              <a:rPr lang="en-IN" smtClean="0"/>
              <a:t>12-12-2021</a:t>
            </a:fld>
            <a:endParaRPr lang="en-IN"/>
          </a:p>
        </p:txBody>
      </p:sp>
      <p:sp>
        <p:nvSpPr>
          <p:cNvPr id="4" name="Footer Placeholder 3">
            <a:extLst>
              <a:ext uri="{FF2B5EF4-FFF2-40B4-BE49-F238E27FC236}">
                <a16:creationId xmlns:a16="http://schemas.microsoft.com/office/drawing/2014/main" id="{212D25C8-34F4-43A6-8989-1D7855623F3E}"/>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ADA6BE8B-8DDF-4318-ADB0-2F0A2913404A}"/>
              </a:ext>
            </a:extLst>
          </p:cNvPr>
          <p:cNvSpPr>
            <a:spLocks noGrp="1"/>
          </p:cNvSpPr>
          <p:nvPr>
            <p:ph type="sldNum" sz="quarter" idx="12"/>
          </p:nvPr>
        </p:nvSpPr>
        <p:spPr/>
        <p:txBody>
          <a:bodyPr/>
          <a:lstStyle/>
          <a:p>
            <a:fld id="{18B0364C-A161-4F4F-B6C7-C78A67EA8398}" type="slidenum">
              <a:rPr lang="en-IN" smtClean="0"/>
              <a:t>‹#›</a:t>
            </a:fld>
            <a:endParaRPr lang="en-IN"/>
          </a:p>
        </p:txBody>
      </p:sp>
    </p:spTree>
    <p:extLst>
      <p:ext uri="{BB962C8B-B14F-4D97-AF65-F5344CB8AC3E}">
        <p14:creationId xmlns:p14="http://schemas.microsoft.com/office/powerpoint/2010/main" val="631981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3C4489-402C-4D72-954A-D5B22656539D}"/>
              </a:ext>
            </a:extLst>
          </p:cNvPr>
          <p:cNvSpPr>
            <a:spLocks noGrp="1"/>
          </p:cNvSpPr>
          <p:nvPr>
            <p:ph type="dt" sz="half" idx="10"/>
          </p:nvPr>
        </p:nvSpPr>
        <p:spPr/>
        <p:txBody>
          <a:bodyPr/>
          <a:lstStyle/>
          <a:p>
            <a:fld id="{1AEB2DBB-B602-480B-AB5F-6205FFBFF474}" type="datetimeFigureOut">
              <a:rPr lang="en-IN" smtClean="0"/>
              <a:t>12-12-2021</a:t>
            </a:fld>
            <a:endParaRPr lang="en-IN"/>
          </a:p>
        </p:txBody>
      </p:sp>
      <p:sp>
        <p:nvSpPr>
          <p:cNvPr id="3" name="Footer Placeholder 2">
            <a:extLst>
              <a:ext uri="{FF2B5EF4-FFF2-40B4-BE49-F238E27FC236}">
                <a16:creationId xmlns:a16="http://schemas.microsoft.com/office/drawing/2014/main" id="{D6994565-B192-4822-BB0B-36B2996197B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C3BA8A2F-33D9-41A0-8F60-78DDB4BE5771}"/>
              </a:ext>
            </a:extLst>
          </p:cNvPr>
          <p:cNvSpPr>
            <a:spLocks noGrp="1"/>
          </p:cNvSpPr>
          <p:nvPr>
            <p:ph type="sldNum" sz="quarter" idx="12"/>
          </p:nvPr>
        </p:nvSpPr>
        <p:spPr/>
        <p:txBody>
          <a:bodyPr/>
          <a:lstStyle/>
          <a:p>
            <a:fld id="{18B0364C-A161-4F4F-B6C7-C78A67EA8398}" type="slidenum">
              <a:rPr lang="en-IN" smtClean="0"/>
              <a:t>‹#›</a:t>
            </a:fld>
            <a:endParaRPr lang="en-IN"/>
          </a:p>
        </p:txBody>
      </p:sp>
    </p:spTree>
    <p:extLst>
      <p:ext uri="{BB962C8B-B14F-4D97-AF65-F5344CB8AC3E}">
        <p14:creationId xmlns:p14="http://schemas.microsoft.com/office/powerpoint/2010/main" val="4095226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366A7-E470-47DF-8B66-1DD959307F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4504734-2E41-492C-9E92-4052FAC11C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22320C2A-F3F4-43E2-B693-CF9F691077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DEB9FC-88E9-4716-AD64-2953BEA172AE}"/>
              </a:ext>
            </a:extLst>
          </p:cNvPr>
          <p:cNvSpPr>
            <a:spLocks noGrp="1"/>
          </p:cNvSpPr>
          <p:nvPr>
            <p:ph type="dt" sz="half" idx="10"/>
          </p:nvPr>
        </p:nvSpPr>
        <p:spPr/>
        <p:txBody>
          <a:bodyPr/>
          <a:lstStyle/>
          <a:p>
            <a:fld id="{1AEB2DBB-B602-480B-AB5F-6205FFBFF474}" type="datetimeFigureOut">
              <a:rPr lang="en-IN" smtClean="0"/>
              <a:t>12-12-2021</a:t>
            </a:fld>
            <a:endParaRPr lang="en-IN"/>
          </a:p>
        </p:txBody>
      </p:sp>
      <p:sp>
        <p:nvSpPr>
          <p:cNvPr id="6" name="Footer Placeholder 5">
            <a:extLst>
              <a:ext uri="{FF2B5EF4-FFF2-40B4-BE49-F238E27FC236}">
                <a16:creationId xmlns:a16="http://schemas.microsoft.com/office/drawing/2014/main" id="{9801FC1C-61B0-4A63-996B-D5336F6F40C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B9D8855-DAE8-41C9-A05F-68BD40B20E84}"/>
              </a:ext>
            </a:extLst>
          </p:cNvPr>
          <p:cNvSpPr>
            <a:spLocks noGrp="1"/>
          </p:cNvSpPr>
          <p:nvPr>
            <p:ph type="sldNum" sz="quarter" idx="12"/>
          </p:nvPr>
        </p:nvSpPr>
        <p:spPr/>
        <p:txBody>
          <a:bodyPr/>
          <a:lstStyle/>
          <a:p>
            <a:fld id="{18B0364C-A161-4F4F-B6C7-C78A67EA8398}" type="slidenum">
              <a:rPr lang="en-IN" smtClean="0"/>
              <a:t>‹#›</a:t>
            </a:fld>
            <a:endParaRPr lang="en-IN"/>
          </a:p>
        </p:txBody>
      </p:sp>
    </p:spTree>
    <p:extLst>
      <p:ext uri="{BB962C8B-B14F-4D97-AF65-F5344CB8AC3E}">
        <p14:creationId xmlns:p14="http://schemas.microsoft.com/office/powerpoint/2010/main" val="3698282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D9045-B21F-48CE-8A1B-F83D74E38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C7B8F035-FC25-4687-A25F-64557298DE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DAA8DA6-1966-4A58-8473-F6E18FF722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B09573-330E-4A2A-A8E8-526FC839710B}"/>
              </a:ext>
            </a:extLst>
          </p:cNvPr>
          <p:cNvSpPr>
            <a:spLocks noGrp="1"/>
          </p:cNvSpPr>
          <p:nvPr>
            <p:ph type="dt" sz="half" idx="10"/>
          </p:nvPr>
        </p:nvSpPr>
        <p:spPr/>
        <p:txBody>
          <a:bodyPr/>
          <a:lstStyle/>
          <a:p>
            <a:fld id="{1AEB2DBB-B602-480B-AB5F-6205FFBFF474}" type="datetimeFigureOut">
              <a:rPr lang="en-IN" smtClean="0"/>
              <a:t>12-12-2021</a:t>
            </a:fld>
            <a:endParaRPr lang="en-IN"/>
          </a:p>
        </p:txBody>
      </p:sp>
      <p:sp>
        <p:nvSpPr>
          <p:cNvPr id="6" name="Footer Placeholder 5">
            <a:extLst>
              <a:ext uri="{FF2B5EF4-FFF2-40B4-BE49-F238E27FC236}">
                <a16:creationId xmlns:a16="http://schemas.microsoft.com/office/drawing/2014/main" id="{13273971-C653-4C09-A70A-80173AFC939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E687B58-A9C7-4DD1-B05B-64351F1C65FD}"/>
              </a:ext>
            </a:extLst>
          </p:cNvPr>
          <p:cNvSpPr>
            <a:spLocks noGrp="1"/>
          </p:cNvSpPr>
          <p:nvPr>
            <p:ph type="sldNum" sz="quarter" idx="12"/>
          </p:nvPr>
        </p:nvSpPr>
        <p:spPr/>
        <p:txBody>
          <a:bodyPr/>
          <a:lstStyle/>
          <a:p>
            <a:fld id="{18B0364C-A161-4F4F-B6C7-C78A67EA8398}" type="slidenum">
              <a:rPr lang="en-IN" smtClean="0"/>
              <a:t>‹#›</a:t>
            </a:fld>
            <a:endParaRPr lang="en-IN"/>
          </a:p>
        </p:txBody>
      </p:sp>
    </p:spTree>
    <p:extLst>
      <p:ext uri="{BB962C8B-B14F-4D97-AF65-F5344CB8AC3E}">
        <p14:creationId xmlns:p14="http://schemas.microsoft.com/office/powerpoint/2010/main" val="2759792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F673ED-1E68-49BC-8EE1-DA7989C983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BAE6ADD-3ABF-4826-9F66-3E0087249F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ACC1B55-EC9B-4850-A6A7-18E680669B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EB2DBB-B602-480B-AB5F-6205FFBFF474}" type="datetimeFigureOut">
              <a:rPr lang="en-IN" smtClean="0"/>
              <a:t>12-12-2021</a:t>
            </a:fld>
            <a:endParaRPr lang="en-IN"/>
          </a:p>
        </p:txBody>
      </p:sp>
      <p:sp>
        <p:nvSpPr>
          <p:cNvPr id="5" name="Footer Placeholder 4">
            <a:extLst>
              <a:ext uri="{FF2B5EF4-FFF2-40B4-BE49-F238E27FC236}">
                <a16:creationId xmlns:a16="http://schemas.microsoft.com/office/drawing/2014/main" id="{0BD06112-075D-4130-8252-E02AF0AC94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95FB076A-5BD3-4B10-B18D-E0FA85B7D7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0364C-A161-4F4F-B6C7-C78A67EA8398}" type="slidenum">
              <a:rPr lang="en-IN" smtClean="0"/>
              <a:t>‹#›</a:t>
            </a:fld>
            <a:endParaRPr lang="en-IN"/>
          </a:p>
        </p:txBody>
      </p:sp>
    </p:spTree>
    <p:extLst>
      <p:ext uri="{BB962C8B-B14F-4D97-AF65-F5344CB8AC3E}">
        <p14:creationId xmlns:p14="http://schemas.microsoft.com/office/powerpoint/2010/main" val="2272605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ourses.lumenlearning.com/wmopen-humanresourcesmgmt/chapter/results-and-employee-engagement/"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maxpixel.net/Desktop-Fabric-Abstract-Wall-Attractive-Pattern-3205415"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2.jpg"/><Relationship Id="rId7" Type="http://schemas.openxmlformats.org/officeDocument/2006/relationships/diagramQuickStyle" Target="../diagrams/quickStyle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hyperlink" Target="https://pixabay.com/en/background-abstract-wall-colorful-2384187/" TargetMode="External"/><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s://pixabay.com/en/background-texture-pattern-2884742/" TargetMode="External"/><Relationship Id="rId7" Type="http://schemas.openxmlformats.org/officeDocument/2006/relationships/diagramColors" Target="../diagrams/colors5.xm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hyperlink" Target="https://www.pxfuel.com/en/free-photo-xnwkk" TargetMode="External"/><Relationship Id="rId7" Type="http://schemas.openxmlformats.org/officeDocument/2006/relationships/diagramColors" Target="../diagrams/colors6.xml"/><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hyperlink" Target="http://www.christmasstockimages.com/free/xmas-lights/slides/christmas_coloured_lights.htm" TargetMode="External"/><Relationship Id="rId7" Type="http://schemas.openxmlformats.org/officeDocument/2006/relationships/diagramColors" Target="../diagrams/colors7.xml"/><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8.xml.rels><?xml version="1.0" encoding="UTF-8" standalone="yes"?>
<Relationships xmlns="http://schemas.openxmlformats.org/package/2006/relationships"><Relationship Id="rId3" Type="http://schemas.openxmlformats.org/officeDocument/2006/relationships/hyperlink" Target="https://pxhere.com/en/photo/919799"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freephotoshop.org/2010/11/christmas-backgrounds-2/comment-page-1/"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freephotoshop.org/2010/12/festival-backgrounds/" TargetMode="External"/><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pxhere.com/en/photo/386334"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hyperlink" Target="https://pixabay.com/en/background-art-abstract-watercolor-2579721/" TargetMode="External"/><Relationship Id="rId7" Type="http://schemas.openxmlformats.org/officeDocument/2006/relationships/diagramColors" Target="../diagrams/colors8.xml"/><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8.xml.rels><?xml version="1.0" encoding="UTF-8" standalone="yes"?>
<Relationships xmlns="http://schemas.openxmlformats.org/package/2006/relationships"><Relationship Id="rId3" Type="http://schemas.openxmlformats.org/officeDocument/2006/relationships/hyperlink" Target="https://pixabay.com/en/background-art-abstract-watercolor-2548758/"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dfreephotos.com/textures/wooden-boards-texture-background.jpg.php"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creativity103.com/backgrounds/index.htm"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pxhere.com/en/photo/1550717" TargetMode="External"/><Relationship Id="rId7" Type="http://schemas.openxmlformats.org/officeDocument/2006/relationships/diagramColors" Target="../diagrams/colors1.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en/background-sky-cloud-art-abstract-2468028/"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outhbaystudiokathi.blogspot.com/2011/09/autumn-sunrise.html" TargetMode="External"/><Relationship Id="rId7" Type="http://schemas.openxmlformats.org/officeDocument/2006/relationships/diagramColors" Target="../diagrams/colors2.xml"/><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13000" r="-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39B6-D8B8-4758-81CC-801AED5276E0}"/>
              </a:ext>
            </a:extLst>
          </p:cNvPr>
          <p:cNvSpPr>
            <a:spLocks noGrp="1"/>
          </p:cNvSpPr>
          <p:nvPr>
            <p:ph type="ctrTitle"/>
          </p:nvPr>
        </p:nvSpPr>
        <p:spPr>
          <a:xfrm>
            <a:off x="1524000" y="480337"/>
            <a:ext cx="9144000" cy="2387600"/>
          </a:xfrm>
        </p:spPr>
        <p:txBody>
          <a:bodyPr>
            <a:normAutofit fontScale="90000"/>
          </a:bodyPr>
          <a:lstStyle/>
          <a:p>
            <a:r>
              <a:rPr lang="en-US" dirty="0">
                <a:solidFill>
                  <a:srgbClr val="CC00CC"/>
                </a:solidFill>
                <a:latin typeface="Bahnschrift SemiBold SemiConden" panose="020B0502040204020203" pitchFamily="34" charset="0"/>
              </a:rPr>
              <a:t>Business Strategy and HR Strategy Concepts</a:t>
            </a:r>
            <a:br>
              <a:rPr lang="en-IN" dirty="0"/>
            </a:br>
            <a:endParaRPr lang="en-IN" dirty="0"/>
          </a:p>
        </p:txBody>
      </p:sp>
      <p:sp>
        <p:nvSpPr>
          <p:cNvPr id="3" name="Subtitle 2">
            <a:extLst>
              <a:ext uri="{FF2B5EF4-FFF2-40B4-BE49-F238E27FC236}">
                <a16:creationId xmlns:a16="http://schemas.microsoft.com/office/drawing/2014/main" id="{05D34FAD-D3CF-434F-92C8-F3100EEC98D1}"/>
              </a:ext>
            </a:extLst>
          </p:cNvPr>
          <p:cNvSpPr>
            <a:spLocks noGrp="1"/>
          </p:cNvSpPr>
          <p:nvPr>
            <p:ph type="subTitle" idx="1"/>
          </p:nvPr>
        </p:nvSpPr>
        <p:spPr/>
        <p:txBody>
          <a:bodyPr>
            <a:normAutofit/>
          </a:bodyPr>
          <a:lstStyle/>
          <a:p>
            <a:r>
              <a:rPr lang="en-US" sz="4400" dirty="0">
                <a:solidFill>
                  <a:schemeClr val="accent5"/>
                </a:solidFill>
                <a:latin typeface="Arial Black" panose="020B0A04020102020204" pitchFamily="34" charset="0"/>
                <a:cs typeface="Aharoni" panose="02010803020104030203" pitchFamily="2" charset="-79"/>
              </a:rPr>
              <a:t>Unit 1</a:t>
            </a:r>
            <a:endParaRPr lang="en-IN" sz="4400" dirty="0">
              <a:solidFill>
                <a:schemeClr val="accent5"/>
              </a:solidFill>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984422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541D5-1BC1-4E74-A172-9794F684891E}"/>
              </a:ext>
            </a:extLst>
          </p:cNvPr>
          <p:cNvSpPr>
            <a:spLocks noGrp="1"/>
          </p:cNvSpPr>
          <p:nvPr>
            <p:ph type="title"/>
          </p:nvPr>
        </p:nvSpPr>
        <p:spPr/>
        <p:txBody>
          <a:bodyPr>
            <a:normAutofit/>
          </a:bodyPr>
          <a:lstStyle/>
          <a:p>
            <a:pPr algn="ctr"/>
            <a:r>
              <a:rPr lang="en-US" sz="4800" b="1" i="0" u="none" strike="noStrike" baseline="0" dirty="0">
                <a:solidFill>
                  <a:srgbClr val="C00000"/>
                </a:solidFill>
                <a:latin typeface="Bernard MT Condensed" panose="02050806060905020404" pitchFamily="18" charset="0"/>
              </a:rPr>
              <a:t>Strategic Human Resource Management</a:t>
            </a:r>
            <a:endParaRPr lang="en-IN" sz="4800" dirty="0">
              <a:solidFill>
                <a:srgbClr val="C00000"/>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A182143D-F081-42D2-9498-3C0D6EC4AEC6}"/>
              </a:ext>
            </a:extLst>
          </p:cNvPr>
          <p:cNvSpPr>
            <a:spLocks noGrp="1"/>
          </p:cNvSpPr>
          <p:nvPr>
            <p:ph idx="1"/>
          </p:nvPr>
        </p:nvSpPr>
        <p:spPr/>
        <p:txBody>
          <a:bodyPr>
            <a:normAutofit/>
          </a:bodyPr>
          <a:lstStyle/>
          <a:p>
            <a:pPr marL="0" indent="0" algn="ctr">
              <a:buNone/>
            </a:pPr>
            <a:r>
              <a:rPr lang="en-US" sz="3200" b="1" i="0" u="none" strike="noStrike" baseline="0" dirty="0">
                <a:latin typeface="Candara" panose="020E0502030303020204" pitchFamily="34" charset="0"/>
              </a:rPr>
              <a:t>Strategic human resource management can be defined as the linking of human resources with strategic goals and objectives in order to improve business performance and develop organizational culture that foster innovation, flexibility and competitive advantage. In an </a:t>
            </a:r>
            <a:r>
              <a:rPr lang="en-US" sz="3200" b="1" i="0" u="none" strike="noStrike" baseline="0" dirty="0" err="1">
                <a:latin typeface="Candara" panose="020E0502030303020204" pitchFamily="34" charset="0"/>
              </a:rPr>
              <a:t>organisation</a:t>
            </a:r>
            <a:r>
              <a:rPr lang="en-US" sz="3200" b="1" i="0" u="none" strike="noStrike" baseline="0" dirty="0">
                <a:latin typeface="Candara" panose="020E0502030303020204" pitchFamily="34" charset="0"/>
              </a:rPr>
              <a:t> SHRM means accepting and involving the HR function as a strategic partner in the formulation and implementation of the company's strategies through HR activities such as recruiting, selecting, training and rewarding personnel.</a:t>
            </a:r>
            <a:endParaRPr lang="en-IN" sz="3200" dirty="0">
              <a:latin typeface="Candara" panose="020E0502030303020204" pitchFamily="34" charset="0"/>
            </a:endParaRPr>
          </a:p>
        </p:txBody>
      </p:sp>
    </p:spTree>
    <p:extLst>
      <p:ext uri="{BB962C8B-B14F-4D97-AF65-F5344CB8AC3E}">
        <p14:creationId xmlns:p14="http://schemas.microsoft.com/office/powerpoint/2010/main" val="1138459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11B6-9236-4CC3-BFB1-1550015544EE}"/>
              </a:ext>
            </a:extLst>
          </p:cNvPr>
          <p:cNvSpPr>
            <a:spLocks noGrp="1"/>
          </p:cNvSpPr>
          <p:nvPr>
            <p:ph type="title"/>
          </p:nvPr>
        </p:nvSpPr>
        <p:spPr>
          <a:xfrm>
            <a:off x="716902" y="1"/>
            <a:ext cx="10515600" cy="597158"/>
          </a:xfrm>
        </p:spPr>
        <p:txBody>
          <a:bodyPr>
            <a:normAutofit fontScale="90000"/>
          </a:bodyPr>
          <a:lstStyle/>
          <a:p>
            <a:pPr algn="ctr"/>
            <a:r>
              <a:rPr lang="en-US" b="1" dirty="0">
                <a:solidFill>
                  <a:schemeClr val="accent1"/>
                </a:solidFill>
              </a:rPr>
              <a:t>Hierarchy of Strategic Decision Making</a:t>
            </a:r>
            <a:endParaRPr lang="en-IN" b="1" dirty="0">
              <a:solidFill>
                <a:schemeClr val="accent1"/>
              </a:solidFill>
            </a:endParaRPr>
          </a:p>
        </p:txBody>
      </p:sp>
      <p:pic>
        <p:nvPicPr>
          <p:cNvPr id="4" name="Picture 3">
            <a:extLst>
              <a:ext uri="{FF2B5EF4-FFF2-40B4-BE49-F238E27FC236}">
                <a16:creationId xmlns:a16="http://schemas.microsoft.com/office/drawing/2014/main" id="{172B4926-822B-41EA-A2A2-C86D09B65D97}"/>
              </a:ext>
            </a:extLst>
          </p:cNvPr>
          <p:cNvPicPr>
            <a:picLocks noChangeAspect="1"/>
          </p:cNvPicPr>
          <p:nvPr/>
        </p:nvPicPr>
        <p:blipFill rotWithShape="1">
          <a:blip r:embed="rId2"/>
          <a:srcRect l="32831" t="11429" r="24924" b="9388"/>
          <a:stretch/>
        </p:blipFill>
        <p:spPr>
          <a:xfrm>
            <a:off x="1950098" y="597159"/>
            <a:ext cx="8724122" cy="6260841"/>
          </a:xfrm>
          <a:prstGeom prst="rect">
            <a:avLst/>
          </a:prstGeom>
        </p:spPr>
      </p:pic>
    </p:spTree>
    <p:extLst>
      <p:ext uri="{BB962C8B-B14F-4D97-AF65-F5344CB8AC3E}">
        <p14:creationId xmlns:p14="http://schemas.microsoft.com/office/powerpoint/2010/main" val="2316648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D2737-52DD-4698-A24F-7521B997FFC6}"/>
              </a:ext>
            </a:extLst>
          </p:cNvPr>
          <p:cNvSpPr>
            <a:spLocks noGrp="1"/>
          </p:cNvSpPr>
          <p:nvPr>
            <p:ph type="title"/>
          </p:nvPr>
        </p:nvSpPr>
        <p:spPr>
          <a:xfrm>
            <a:off x="0" y="139552"/>
            <a:ext cx="12192000" cy="896145"/>
          </a:xfrm>
        </p:spPr>
        <p:txBody>
          <a:bodyPr>
            <a:normAutofit fontScale="90000"/>
          </a:bodyPr>
          <a:lstStyle/>
          <a:p>
            <a:pPr algn="ctr"/>
            <a:r>
              <a:rPr lang="en-IN" sz="3600" b="1" dirty="0">
                <a:solidFill>
                  <a:schemeClr val="bg1"/>
                </a:solidFill>
                <a:effectLst/>
                <a:latin typeface="Arial Black" panose="020B0A04020102020204" pitchFamily="34" charset="0"/>
                <a:ea typeface="Times New Roman" panose="02020603050405020304" pitchFamily="18" charset="0"/>
              </a:rPr>
              <a:t>HRM - Overall Strategic Plan of the Organization</a:t>
            </a:r>
            <a:endParaRPr lang="en-IN" sz="3600" b="1" dirty="0">
              <a:solidFill>
                <a:schemeClr val="bg1"/>
              </a:solidFill>
              <a:latin typeface="Arial Black" panose="020B0A04020102020204" pitchFamily="34" charset="0"/>
            </a:endParaRPr>
          </a:p>
        </p:txBody>
      </p:sp>
      <p:graphicFrame>
        <p:nvGraphicFramePr>
          <p:cNvPr id="4" name="Content Placeholder 3">
            <a:extLst>
              <a:ext uri="{FF2B5EF4-FFF2-40B4-BE49-F238E27FC236}">
                <a16:creationId xmlns:a16="http://schemas.microsoft.com/office/drawing/2014/main" id="{59E06734-FA9B-4390-B051-05BEF8E091D9}"/>
              </a:ext>
            </a:extLst>
          </p:cNvPr>
          <p:cNvGraphicFramePr>
            <a:graphicFrameLocks noGrp="1"/>
          </p:cNvGraphicFramePr>
          <p:nvPr>
            <p:ph idx="1"/>
            <p:extLst>
              <p:ext uri="{D42A27DB-BD31-4B8C-83A1-F6EECF244321}">
                <p14:modId xmlns:p14="http://schemas.microsoft.com/office/powerpoint/2010/main" val="2910247917"/>
              </p:ext>
            </p:extLst>
          </p:nvPr>
        </p:nvGraphicFramePr>
        <p:xfrm>
          <a:off x="838200" y="923732"/>
          <a:ext cx="10515600" cy="59342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90966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2000">
              <a:srgbClr val="FFFF00"/>
            </a:gs>
            <a:gs pos="8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52379-907F-4218-8554-026659D95001}"/>
              </a:ext>
            </a:extLst>
          </p:cNvPr>
          <p:cNvSpPr>
            <a:spLocks noGrp="1"/>
          </p:cNvSpPr>
          <p:nvPr>
            <p:ph type="title"/>
          </p:nvPr>
        </p:nvSpPr>
        <p:spPr>
          <a:xfrm>
            <a:off x="0" y="365125"/>
            <a:ext cx="12191999" cy="1325563"/>
          </a:xfrm>
        </p:spPr>
        <p:txBody>
          <a:bodyPr>
            <a:normAutofit/>
          </a:bodyPr>
          <a:lstStyle/>
          <a:p>
            <a:pPr algn="ctr"/>
            <a:r>
              <a:rPr lang="en-US" sz="3600" b="1" dirty="0">
                <a:solidFill>
                  <a:srgbClr val="C00000"/>
                </a:solidFill>
                <a:latin typeface="Aharoni" panose="02010803020104030203" pitchFamily="2" charset="-79"/>
                <a:cs typeface="Aharoni" panose="02010803020104030203" pitchFamily="2" charset="-79"/>
              </a:rPr>
              <a:t>Concept of Integration of SHRM Has Three Aspects</a:t>
            </a:r>
            <a:endParaRPr lang="en-IN" sz="3600" b="1" dirty="0">
              <a:solidFill>
                <a:srgbClr val="C00000"/>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72AE3F80-C226-49CA-89FC-05410E06DD6C}"/>
              </a:ext>
            </a:extLst>
          </p:cNvPr>
          <p:cNvSpPr>
            <a:spLocks noGrp="1"/>
          </p:cNvSpPr>
          <p:nvPr>
            <p:ph idx="1"/>
          </p:nvPr>
        </p:nvSpPr>
        <p:spPr/>
        <p:txBody>
          <a:bodyPr>
            <a:normAutofit/>
          </a:bodyPr>
          <a:lstStyle/>
          <a:p>
            <a:pPr algn="l"/>
            <a:r>
              <a:rPr lang="en-US" b="0" i="0" u="none" strike="noStrike" baseline="0" dirty="0">
                <a:solidFill>
                  <a:srgbClr val="CC00CC"/>
                </a:solidFill>
                <a:latin typeface="Segoe UI Semibold" panose="020B0702040204020203" pitchFamily="34" charset="0"/>
                <a:cs typeface="Segoe UI Semibold" panose="020B0702040204020203" pitchFamily="34" charset="0"/>
              </a:rPr>
              <a:t>The linking of HR policies and practices with the strategic management process </a:t>
            </a:r>
            <a:r>
              <a:rPr lang="en-IN" b="0" i="0" u="none" strike="noStrike" baseline="0" dirty="0">
                <a:solidFill>
                  <a:srgbClr val="CC00CC"/>
                </a:solidFill>
                <a:latin typeface="Segoe UI Semibold" panose="020B0702040204020203" pitchFamily="34" charset="0"/>
                <a:cs typeface="Segoe UI Semibold" panose="020B0702040204020203" pitchFamily="34" charset="0"/>
              </a:rPr>
              <a:t>of the organization</a:t>
            </a:r>
          </a:p>
          <a:p>
            <a:pPr algn="l"/>
            <a:r>
              <a:rPr lang="en-US" b="0" i="0" u="none" strike="noStrike" baseline="0" dirty="0">
                <a:solidFill>
                  <a:srgbClr val="CC00CC"/>
                </a:solidFill>
                <a:latin typeface="Segoe UI Semibold" panose="020B0702040204020203" pitchFamily="34" charset="0"/>
                <a:cs typeface="Segoe UI Semibold" panose="020B0702040204020203" pitchFamily="34" charset="0"/>
              </a:rPr>
              <a:t>The internalization of the importance of HR on the part of line managers</a:t>
            </a:r>
          </a:p>
          <a:p>
            <a:pPr algn="l"/>
            <a:r>
              <a:rPr lang="en-US" b="0" i="0" u="none" strike="noStrike" baseline="0" dirty="0">
                <a:solidFill>
                  <a:srgbClr val="CC00CC"/>
                </a:solidFill>
                <a:latin typeface="Segoe UI Semibold" panose="020B0702040204020203" pitchFamily="34" charset="0"/>
                <a:cs typeface="Segoe UI Semibold" panose="020B0702040204020203" pitchFamily="34" charset="0"/>
              </a:rPr>
              <a:t>The integration of the workforce into the organization to foster commitment or an ‘identity of interest’ with the strategic goals.</a:t>
            </a:r>
            <a:endParaRPr lang="en-IN" dirty="0">
              <a:solidFill>
                <a:srgbClr val="CC00CC"/>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829735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8E0E-BBC6-4414-8CCA-64338E5CA460}"/>
              </a:ext>
            </a:extLst>
          </p:cNvPr>
          <p:cNvSpPr>
            <a:spLocks noGrp="1"/>
          </p:cNvSpPr>
          <p:nvPr>
            <p:ph type="title"/>
          </p:nvPr>
        </p:nvSpPr>
        <p:spPr>
          <a:xfrm>
            <a:off x="838200" y="0"/>
            <a:ext cx="10515600" cy="1325563"/>
          </a:xfrm>
        </p:spPr>
        <p:txBody>
          <a:bodyPr>
            <a:normAutofit/>
          </a:bodyPr>
          <a:lstStyle/>
          <a:p>
            <a:pPr algn="ctr"/>
            <a:r>
              <a:rPr lang="en-US" sz="5400" b="1" i="0" dirty="0">
                <a:solidFill>
                  <a:schemeClr val="accent5">
                    <a:lumMod val="50000"/>
                  </a:schemeClr>
                </a:solidFill>
                <a:effectLst/>
                <a:latin typeface="Monotype Corsiva" panose="03010101010201010101" pitchFamily="66" charset="0"/>
              </a:rPr>
              <a:t>Concept of Global Strategic Management</a:t>
            </a:r>
            <a:endParaRPr lang="en-IN" sz="5400" dirty="0">
              <a:solidFill>
                <a:schemeClr val="accent5">
                  <a:lumMod val="50000"/>
                </a:schemeClr>
              </a:solidFill>
              <a:latin typeface="Monotype Corsiva" panose="03010101010201010101" pitchFamily="66" charset="0"/>
            </a:endParaRPr>
          </a:p>
        </p:txBody>
      </p:sp>
      <p:graphicFrame>
        <p:nvGraphicFramePr>
          <p:cNvPr id="4" name="Content Placeholder 3">
            <a:extLst>
              <a:ext uri="{FF2B5EF4-FFF2-40B4-BE49-F238E27FC236}">
                <a16:creationId xmlns:a16="http://schemas.microsoft.com/office/drawing/2014/main" id="{2DA991E5-A413-48DD-ABE8-C6B7FEFDCF18}"/>
              </a:ext>
            </a:extLst>
          </p:cNvPr>
          <p:cNvGraphicFramePr>
            <a:graphicFrameLocks noGrp="1"/>
          </p:cNvGraphicFramePr>
          <p:nvPr>
            <p:ph idx="1"/>
            <p:extLst>
              <p:ext uri="{D42A27DB-BD31-4B8C-83A1-F6EECF244321}">
                <p14:modId xmlns:p14="http://schemas.microsoft.com/office/powerpoint/2010/main" val="3159877228"/>
              </p:ext>
            </p:extLst>
          </p:nvPr>
        </p:nvGraphicFramePr>
        <p:xfrm>
          <a:off x="838200" y="1296954"/>
          <a:ext cx="10515600" cy="5262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5226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85004-116A-49AF-829A-B4CA236B6C2E}"/>
              </a:ext>
            </a:extLst>
          </p:cNvPr>
          <p:cNvSpPr>
            <a:spLocks noGrp="1"/>
          </p:cNvSpPr>
          <p:nvPr>
            <p:ph type="title"/>
          </p:nvPr>
        </p:nvSpPr>
        <p:spPr/>
        <p:txBody>
          <a:bodyPr/>
          <a:lstStyle/>
          <a:p>
            <a:pPr algn="ctr"/>
            <a:r>
              <a:rPr lang="en-IN" b="1" dirty="0">
                <a:solidFill>
                  <a:schemeClr val="bg1"/>
                </a:solidFill>
                <a:latin typeface="Baskerville Old Face" panose="02020602080505020303" pitchFamily="18" charset="0"/>
              </a:rPr>
              <a:t>Newly Revised Model - Areas of HR</a:t>
            </a:r>
          </a:p>
        </p:txBody>
      </p:sp>
      <p:graphicFrame>
        <p:nvGraphicFramePr>
          <p:cNvPr id="4" name="Content Placeholder 3">
            <a:extLst>
              <a:ext uri="{FF2B5EF4-FFF2-40B4-BE49-F238E27FC236}">
                <a16:creationId xmlns:a16="http://schemas.microsoft.com/office/drawing/2014/main" id="{8F455714-FF12-4EDF-9909-580930FC62FA}"/>
              </a:ext>
            </a:extLst>
          </p:cNvPr>
          <p:cNvGraphicFramePr>
            <a:graphicFrameLocks noGrp="1"/>
          </p:cNvGraphicFramePr>
          <p:nvPr>
            <p:ph idx="1"/>
            <p:extLst>
              <p:ext uri="{D42A27DB-BD31-4B8C-83A1-F6EECF244321}">
                <p14:modId xmlns:p14="http://schemas.microsoft.com/office/powerpoint/2010/main" val="1505215650"/>
              </p:ext>
            </p:extLst>
          </p:nvPr>
        </p:nvGraphicFramePr>
        <p:xfrm>
          <a:off x="838200" y="1342417"/>
          <a:ext cx="10515600" cy="48345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78523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3000" b="-13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5D7F42-3B96-4D0C-8609-C34E53F6DBFD}"/>
              </a:ext>
            </a:extLst>
          </p:cNvPr>
          <p:cNvSpPr>
            <a:spLocks noGrp="1"/>
          </p:cNvSpPr>
          <p:nvPr>
            <p:ph type="title"/>
          </p:nvPr>
        </p:nvSpPr>
        <p:spPr>
          <a:xfrm>
            <a:off x="515566" y="365125"/>
            <a:ext cx="11186808" cy="1325563"/>
          </a:xfrm>
        </p:spPr>
        <p:txBody>
          <a:bodyPr>
            <a:normAutofit/>
          </a:bodyPr>
          <a:lstStyle/>
          <a:p>
            <a:pPr algn="ctr"/>
            <a:r>
              <a:rPr lang="en-IN" sz="4000" b="1" dirty="0">
                <a:ln>
                  <a:solidFill>
                    <a:schemeClr val="bg1"/>
                  </a:solidFill>
                </a:ln>
                <a:pattFill prst="pct75">
                  <a:fgClr>
                    <a:schemeClr val="accent6">
                      <a:lumMod val="50000"/>
                    </a:schemeClr>
                  </a:fgClr>
                  <a:bgClr>
                    <a:schemeClr val="bg1"/>
                  </a:bgClr>
                </a:pattFill>
                <a:effectLst/>
                <a:latin typeface="Gill Sans Ultra Bold Condensed" panose="020B0A06020104020203" pitchFamily="34" charset="0"/>
                <a:ea typeface="Times New Roman" panose="02020603050405020304" pitchFamily="18" charset="0"/>
                <a:cs typeface="Times New Roman" panose="02020603050405020304" pitchFamily="18" charset="0"/>
              </a:rPr>
              <a:t>HRM as a Strategic Component of the Business</a:t>
            </a:r>
            <a:endParaRPr lang="en-IN" sz="4000" dirty="0">
              <a:ln>
                <a:solidFill>
                  <a:schemeClr val="bg1"/>
                </a:solidFill>
              </a:ln>
              <a:pattFill prst="pct75">
                <a:fgClr>
                  <a:schemeClr val="accent6">
                    <a:lumMod val="50000"/>
                  </a:schemeClr>
                </a:fgClr>
                <a:bgClr>
                  <a:schemeClr val="bg1"/>
                </a:bgClr>
              </a:pattFill>
              <a:latin typeface="Gill Sans Ultra Bold Condensed" panose="020B0A06020104020203" pitchFamily="34" charset="0"/>
            </a:endParaRPr>
          </a:p>
        </p:txBody>
      </p:sp>
      <p:graphicFrame>
        <p:nvGraphicFramePr>
          <p:cNvPr id="7" name="Content Placeholder 6">
            <a:extLst>
              <a:ext uri="{FF2B5EF4-FFF2-40B4-BE49-F238E27FC236}">
                <a16:creationId xmlns:a16="http://schemas.microsoft.com/office/drawing/2014/main" id="{D75BF534-1399-4AA6-B81A-9F83866B633E}"/>
              </a:ext>
            </a:extLst>
          </p:cNvPr>
          <p:cNvGraphicFramePr>
            <a:graphicFrameLocks noGrp="1"/>
          </p:cNvGraphicFramePr>
          <p:nvPr>
            <p:ph idx="1"/>
            <p:extLst>
              <p:ext uri="{D42A27DB-BD31-4B8C-83A1-F6EECF244321}">
                <p14:modId xmlns:p14="http://schemas.microsoft.com/office/powerpoint/2010/main" val="3028172530"/>
              </p:ext>
            </p:extLst>
          </p:nvPr>
        </p:nvGraphicFramePr>
        <p:xfrm>
          <a:off x="838200" y="1459149"/>
          <a:ext cx="10932268" cy="51362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87230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163F4-22AA-464F-A0D1-BFA852276BFC}"/>
              </a:ext>
            </a:extLst>
          </p:cNvPr>
          <p:cNvSpPr>
            <a:spLocks noGrp="1"/>
          </p:cNvSpPr>
          <p:nvPr>
            <p:ph type="title"/>
          </p:nvPr>
        </p:nvSpPr>
        <p:spPr/>
        <p:txBody>
          <a:bodyPr/>
          <a:lstStyle/>
          <a:p>
            <a:r>
              <a:rPr lang="en-IN" dirty="0">
                <a:solidFill>
                  <a:schemeClr val="bg1"/>
                </a:solidFill>
                <a:latin typeface="Aharoni" panose="02010803020104030203" pitchFamily="2" charset="-79"/>
                <a:cs typeface="Aharoni" panose="02010803020104030203" pitchFamily="2" charset="-79"/>
              </a:rPr>
              <a:t>CONTENTS</a:t>
            </a:r>
          </a:p>
        </p:txBody>
      </p:sp>
      <p:graphicFrame>
        <p:nvGraphicFramePr>
          <p:cNvPr id="4" name="Content Placeholder 3">
            <a:extLst>
              <a:ext uri="{FF2B5EF4-FFF2-40B4-BE49-F238E27FC236}">
                <a16:creationId xmlns:a16="http://schemas.microsoft.com/office/drawing/2014/main" id="{07FA417E-2748-482C-A36B-A34BD40F1F41}"/>
              </a:ext>
            </a:extLst>
          </p:cNvPr>
          <p:cNvGraphicFramePr>
            <a:graphicFrameLocks noGrp="1"/>
          </p:cNvGraphicFramePr>
          <p:nvPr>
            <p:ph idx="1"/>
            <p:extLst>
              <p:ext uri="{D42A27DB-BD31-4B8C-83A1-F6EECF244321}">
                <p14:modId xmlns:p14="http://schemas.microsoft.com/office/powerpoint/2010/main" val="2136100096"/>
              </p:ext>
            </p:extLst>
          </p:nvPr>
        </p:nvGraphicFramePr>
        <p:xfrm>
          <a:off x="838200" y="82148"/>
          <a:ext cx="11204643" cy="67758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2149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29D52-CA4D-4D52-9A7B-DEE2329EE092}"/>
              </a:ext>
            </a:extLst>
          </p:cNvPr>
          <p:cNvSpPr>
            <a:spLocks noGrp="1"/>
          </p:cNvSpPr>
          <p:nvPr>
            <p:ph type="title"/>
          </p:nvPr>
        </p:nvSpPr>
        <p:spPr/>
        <p:txBody>
          <a:bodyPr/>
          <a:lstStyle/>
          <a:p>
            <a:pPr algn="ctr"/>
            <a:r>
              <a:rPr lang="en-US" b="1" i="0" dirty="0">
                <a:solidFill>
                  <a:srgbClr val="CC00CC"/>
                </a:solidFill>
                <a:effectLst/>
                <a:latin typeface="Microsoft Tai Le" panose="020B0502040204020203" pitchFamily="34" charset="0"/>
                <a:cs typeface="Microsoft Tai Le" panose="020B0502040204020203" pitchFamily="34" charset="0"/>
              </a:rPr>
              <a:t>What is Rightsizing in an Organization?</a:t>
            </a:r>
            <a:endParaRPr lang="en-IN" b="1" dirty="0">
              <a:solidFill>
                <a:srgbClr val="CC00CC"/>
              </a:solidFill>
              <a:latin typeface="Microsoft Tai Le" panose="020B0502040204020203" pitchFamily="34" charset="0"/>
              <a:cs typeface="Microsoft Tai Le" panose="020B0502040204020203" pitchFamily="34" charset="0"/>
            </a:endParaRPr>
          </a:p>
        </p:txBody>
      </p:sp>
      <p:sp>
        <p:nvSpPr>
          <p:cNvPr id="3" name="Content Placeholder 2">
            <a:extLst>
              <a:ext uri="{FF2B5EF4-FFF2-40B4-BE49-F238E27FC236}">
                <a16:creationId xmlns:a16="http://schemas.microsoft.com/office/drawing/2014/main" id="{AFADB228-05B0-4063-A693-8615074DB8FD}"/>
              </a:ext>
            </a:extLst>
          </p:cNvPr>
          <p:cNvSpPr>
            <a:spLocks noGrp="1"/>
          </p:cNvSpPr>
          <p:nvPr>
            <p:ph idx="1"/>
          </p:nvPr>
        </p:nvSpPr>
        <p:spPr/>
        <p:txBody>
          <a:bodyPr/>
          <a:lstStyle/>
          <a:p>
            <a:pPr marL="0" indent="0">
              <a:buNone/>
            </a:pPr>
            <a:r>
              <a:rPr lang="en-US" b="1" i="0" dirty="0">
                <a:solidFill>
                  <a:schemeClr val="accent1">
                    <a:lumMod val="50000"/>
                  </a:schemeClr>
                </a:solidFill>
                <a:effectLst/>
                <a:latin typeface="Muli"/>
              </a:rPr>
              <a:t>Rightsizing</a:t>
            </a:r>
            <a:r>
              <a:rPr lang="en-US" b="0" i="0" dirty="0">
                <a:solidFill>
                  <a:schemeClr val="accent1">
                    <a:lumMod val="50000"/>
                  </a:schemeClr>
                </a:solidFill>
                <a:effectLst/>
                <a:latin typeface="Muli"/>
              </a:rPr>
              <a:t> is the process of a company restructuring or reorganizing itself by reducing its workforce, cost-cutting, or rearranging its upper management. Technically, the term means adapting the company to market conditions, which in theory could also mean increasing the workforce.</a:t>
            </a:r>
            <a:endParaRPr lang="en-IN" dirty="0">
              <a:solidFill>
                <a:schemeClr val="accent1">
                  <a:lumMod val="50000"/>
                </a:schemeClr>
              </a:solidFill>
            </a:endParaRPr>
          </a:p>
        </p:txBody>
      </p:sp>
    </p:spTree>
    <p:extLst>
      <p:ext uri="{BB962C8B-B14F-4D97-AF65-F5344CB8AC3E}">
        <p14:creationId xmlns:p14="http://schemas.microsoft.com/office/powerpoint/2010/main" val="3965842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5EB4F2-41AC-43CB-846E-7A55AF5B2AFD}"/>
              </a:ext>
            </a:extLst>
          </p:cNvPr>
          <p:cNvSpPr>
            <a:spLocks noGrp="1"/>
          </p:cNvSpPr>
          <p:nvPr>
            <p:ph type="title"/>
          </p:nvPr>
        </p:nvSpPr>
        <p:spPr/>
        <p:txBody>
          <a:bodyPr/>
          <a:lstStyle/>
          <a:p>
            <a:pPr algn="ctr"/>
            <a:r>
              <a:rPr lang="en-US" dirty="0">
                <a:solidFill>
                  <a:schemeClr val="accent4">
                    <a:lumMod val="75000"/>
                  </a:schemeClr>
                </a:solidFill>
                <a:latin typeface="Aharoni" panose="02010803020104030203" pitchFamily="2" charset="-79"/>
                <a:cs typeface="Aharoni" panose="02010803020104030203" pitchFamily="2" charset="-79"/>
              </a:rPr>
              <a:t>Factors Resulted in Right Sizing</a:t>
            </a:r>
            <a:endParaRPr lang="en-IN" dirty="0">
              <a:solidFill>
                <a:schemeClr val="accent4">
                  <a:lumMod val="75000"/>
                </a:schemeClr>
              </a:solidFill>
              <a:latin typeface="Aharoni" panose="02010803020104030203" pitchFamily="2" charset="-79"/>
              <a:cs typeface="Aharoni" panose="02010803020104030203" pitchFamily="2" charset="-79"/>
            </a:endParaRPr>
          </a:p>
        </p:txBody>
      </p:sp>
      <p:pic>
        <p:nvPicPr>
          <p:cNvPr id="6" name="Picture 5">
            <a:extLst>
              <a:ext uri="{FF2B5EF4-FFF2-40B4-BE49-F238E27FC236}">
                <a16:creationId xmlns:a16="http://schemas.microsoft.com/office/drawing/2014/main" id="{77DA2CBC-C0DA-4993-9D5E-072E9988E900}"/>
              </a:ext>
            </a:extLst>
          </p:cNvPr>
          <p:cNvPicPr>
            <a:picLocks noChangeAspect="1"/>
          </p:cNvPicPr>
          <p:nvPr/>
        </p:nvPicPr>
        <p:blipFill rotWithShape="1">
          <a:blip r:embed="rId2"/>
          <a:srcRect l="4209" t="43401" r="17194" b="10340"/>
          <a:stretch/>
        </p:blipFill>
        <p:spPr>
          <a:xfrm>
            <a:off x="562946" y="2034073"/>
            <a:ext cx="11066107" cy="4133461"/>
          </a:xfrm>
          <a:prstGeom prst="rect">
            <a:avLst/>
          </a:prstGeom>
        </p:spPr>
      </p:pic>
    </p:spTree>
    <p:extLst>
      <p:ext uri="{BB962C8B-B14F-4D97-AF65-F5344CB8AC3E}">
        <p14:creationId xmlns:p14="http://schemas.microsoft.com/office/powerpoint/2010/main" val="3982360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1CF6A-CB49-4A5E-BC53-DF3C6329CD38}"/>
              </a:ext>
            </a:extLst>
          </p:cNvPr>
          <p:cNvSpPr>
            <a:spLocks noGrp="1"/>
          </p:cNvSpPr>
          <p:nvPr>
            <p:ph type="title"/>
          </p:nvPr>
        </p:nvSpPr>
        <p:spPr/>
        <p:txBody>
          <a:bodyPr/>
          <a:lstStyle/>
          <a:p>
            <a:pPr algn="ctr"/>
            <a:r>
              <a:rPr lang="en-IN" dirty="0">
                <a:latin typeface="Arial Rounded MT Bold" panose="020F0704030504030204" pitchFamily="34" charset="0"/>
              </a:rPr>
              <a:t>What is Strategy?</a:t>
            </a:r>
          </a:p>
        </p:txBody>
      </p:sp>
      <p:sp>
        <p:nvSpPr>
          <p:cNvPr id="3" name="Content Placeholder 2">
            <a:extLst>
              <a:ext uri="{FF2B5EF4-FFF2-40B4-BE49-F238E27FC236}">
                <a16:creationId xmlns:a16="http://schemas.microsoft.com/office/drawing/2014/main" id="{3736E55F-55CD-4E24-B4B3-993A6DB32A62}"/>
              </a:ext>
            </a:extLst>
          </p:cNvPr>
          <p:cNvSpPr>
            <a:spLocks noGrp="1"/>
          </p:cNvSpPr>
          <p:nvPr>
            <p:ph idx="1"/>
          </p:nvPr>
        </p:nvSpPr>
        <p:spPr/>
        <p:txBody>
          <a:bodyPr>
            <a:normAutofit/>
          </a:bodyPr>
          <a:lstStyle/>
          <a:p>
            <a:pPr marL="0" indent="0" algn="ctr">
              <a:buNone/>
            </a:pPr>
            <a:r>
              <a:rPr lang="en-US" sz="3200" dirty="0">
                <a:solidFill>
                  <a:schemeClr val="accent5">
                    <a:lumMod val="50000"/>
                  </a:schemeClr>
                </a:solidFill>
                <a:latin typeface="Arial Rounded MT Bold" panose="020F0704030504030204" pitchFamily="34" charset="0"/>
              </a:rPr>
              <a:t>S</a:t>
            </a:r>
            <a:r>
              <a:rPr lang="en-US" sz="3200" b="0" i="0" u="none" strike="noStrike" baseline="0" dirty="0">
                <a:solidFill>
                  <a:schemeClr val="accent5">
                    <a:lumMod val="50000"/>
                  </a:schemeClr>
                </a:solidFill>
                <a:latin typeface="Arial Rounded MT Bold" panose="020F0704030504030204" pitchFamily="34" charset="0"/>
              </a:rPr>
              <a:t>trategy is a term that refers to a complex web of thoughts, ideas, insights, experiences, goals, expertise, memories, perceptions, and expectations that provides general guidance for specific actions in pursuit of particular ends.</a:t>
            </a:r>
            <a:endParaRPr lang="en-IN" sz="3200" dirty="0">
              <a:solidFill>
                <a:schemeClr val="accent5">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2012723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529CEE-BF03-4511-B018-75D514148CC8}"/>
              </a:ext>
            </a:extLst>
          </p:cNvPr>
          <p:cNvSpPr>
            <a:spLocks noGrp="1"/>
          </p:cNvSpPr>
          <p:nvPr>
            <p:ph type="title"/>
          </p:nvPr>
        </p:nvSpPr>
        <p:spPr/>
        <p:txBody>
          <a:bodyPr/>
          <a:lstStyle/>
          <a:p>
            <a:pPr algn="ctr"/>
            <a:r>
              <a:rPr lang="en-IN" dirty="0">
                <a:solidFill>
                  <a:schemeClr val="accent6">
                    <a:lumMod val="50000"/>
                  </a:schemeClr>
                </a:solidFill>
                <a:latin typeface="Arial Rounded MT Bold" panose="020F0704030504030204" pitchFamily="34" charset="0"/>
              </a:rPr>
              <a:t>Need For Rightsizing</a:t>
            </a:r>
          </a:p>
        </p:txBody>
      </p:sp>
      <p:sp>
        <p:nvSpPr>
          <p:cNvPr id="4" name="Content Placeholder 3">
            <a:extLst>
              <a:ext uri="{FF2B5EF4-FFF2-40B4-BE49-F238E27FC236}">
                <a16:creationId xmlns:a16="http://schemas.microsoft.com/office/drawing/2014/main" id="{ABC042FB-1676-4611-B4A7-C4C6C3F88EB7}"/>
              </a:ext>
            </a:extLst>
          </p:cNvPr>
          <p:cNvSpPr>
            <a:spLocks noGrp="1"/>
          </p:cNvSpPr>
          <p:nvPr>
            <p:ph idx="1"/>
          </p:nvPr>
        </p:nvSpPr>
        <p:spPr>
          <a:xfrm>
            <a:off x="586274" y="1825625"/>
            <a:ext cx="5795865" cy="4836432"/>
          </a:xfrm>
        </p:spPr>
        <p:txBody>
          <a:bodyPr>
            <a:normAutofit fontScale="92500" lnSpcReduction="10000"/>
          </a:bodyPr>
          <a:lstStyle/>
          <a:p>
            <a:pPr marL="0" indent="0" algn="l">
              <a:buNone/>
            </a:pPr>
            <a:r>
              <a:rPr lang="en-US" sz="1800" b="0" i="0" u="none" strike="noStrike" baseline="0" dirty="0">
                <a:solidFill>
                  <a:srgbClr val="0F6FC7"/>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To have exact number of employees as per the</a:t>
            </a:r>
          </a:p>
          <a:p>
            <a:pPr marL="457200" lvl="1" indent="0">
              <a:buNone/>
            </a:pPr>
            <a:r>
              <a:rPr lang="en-IN" sz="1400" b="0" i="0" u="none" strike="noStrike" baseline="0" dirty="0">
                <a:solidFill>
                  <a:srgbClr val="0F6FC7"/>
                </a:solidFill>
                <a:latin typeface="Wingdings 2" panose="05020102010507070707" pitchFamily="18" charset="2"/>
              </a:rPr>
              <a:t> </a:t>
            </a:r>
            <a:r>
              <a:rPr lang="en-IN" sz="1400" b="0" i="0" u="none" strike="noStrike" baseline="0" dirty="0">
                <a:solidFill>
                  <a:srgbClr val="000000"/>
                </a:solidFill>
                <a:latin typeface="Arial" panose="020B0604020202020204" pitchFamily="34" charset="0"/>
              </a:rPr>
              <a:t>job analysis,</a:t>
            </a:r>
          </a:p>
          <a:p>
            <a:pPr marL="457200" lvl="1" indent="0">
              <a:buNone/>
            </a:pPr>
            <a:r>
              <a:rPr lang="en-IN" sz="1400" b="0" i="0" u="none" strike="noStrike" baseline="0" dirty="0">
                <a:solidFill>
                  <a:srgbClr val="0F6FC7"/>
                </a:solidFill>
                <a:latin typeface="Wingdings 2" panose="05020102010507070707" pitchFamily="18" charset="2"/>
              </a:rPr>
              <a:t> </a:t>
            </a:r>
            <a:r>
              <a:rPr lang="en-IN" sz="1400" b="0" i="0" u="none" strike="noStrike" baseline="0" dirty="0">
                <a:solidFill>
                  <a:srgbClr val="000000"/>
                </a:solidFill>
                <a:latin typeface="Arial" panose="020B0604020202020204" pitchFamily="34" charset="0"/>
              </a:rPr>
              <a:t>job description and</a:t>
            </a:r>
          </a:p>
          <a:p>
            <a:pPr marL="457200" lvl="1" indent="0">
              <a:buNone/>
            </a:pPr>
            <a:r>
              <a:rPr lang="en-US" sz="1400" b="0" i="0" u="none" strike="noStrike" baseline="0" dirty="0">
                <a:solidFill>
                  <a:srgbClr val="0F6FC7"/>
                </a:solidFill>
                <a:latin typeface="Wingdings 2" panose="05020102010507070707" pitchFamily="18" charset="2"/>
              </a:rPr>
              <a:t> </a:t>
            </a:r>
            <a:r>
              <a:rPr lang="en-US" sz="1400" b="0" i="0" u="none" strike="noStrike" baseline="0" dirty="0">
                <a:solidFill>
                  <a:srgbClr val="000000"/>
                </a:solidFill>
                <a:latin typeface="Arial" panose="020B0604020202020204" pitchFamily="34" charset="0"/>
              </a:rPr>
              <a:t>job specification exercise of the company.</a:t>
            </a:r>
          </a:p>
          <a:p>
            <a:pPr marL="0" indent="0" algn="l">
              <a:buNone/>
            </a:pPr>
            <a:r>
              <a:rPr lang="en-US" sz="1800" b="0" i="0" u="none" strike="noStrike" baseline="0" dirty="0">
                <a:solidFill>
                  <a:srgbClr val="0F6FC7"/>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To reduce dysfunctional activities of employees.</a:t>
            </a:r>
          </a:p>
          <a:p>
            <a:pPr marL="0" indent="0" algn="l">
              <a:buNone/>
            </a:pPr>
            <a:r>
              <a:rPr lang="en-US" sz="1800" b="0" i="0" u="none" strike="noStrike" baseline="0" dirty="0">
                <a:solidFill>
                  <a:srgbClr val="0F6FC7"/>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To minimize the cost of human resources and to</a:t>
            </a:r>
          </a:p>
          <a:p>
            <a:pPr marL="0" indent="0" algn="l">
              <a:buNone/>
            </a:pPr>
            <a:r>
              <a:rPr lang="en-US" sz="1800" b="0" i="0" u="none" strike="noStrike" baseline="0" dirty="0">
                <a:solidFill>
                  <a:srgbClr val="000000"/>
                </a:solidFill>
                <a:latin typeface="Arial" panose="020B0604020202020204" pitchFamily="34" charset="0"/>
              </a:rPr>
              <a:t>increase the production cost by eliminating</a:t>
            </a:r>
          </a:p>
          <a:p>
            <a:pPr marL="0" indent="0" algn="l">
              <a:buNone/>
            </a:pPr>
            <a:r>
              <a:rPr lang="en-IN" sz="1800" b="0" i="0" u="none" strike="noStrike" baseline="0" dirty="0">
                <a:solidFill>
                  <a:srgbClr val="000000"/>
                </a:solidFill>
                <a:latin typeface="Arial" panose="020B0604020202020204" pitchFamily="34" charset="0"/>
              </a:rPr>
              <a:t>unnecessary costs.</a:t>
            </a:r>
          </a:p>
          <a:p>
            <a:pPr marL="0" indent="0" algn="l">
              <a:buNone/>
            </a:pPr>
            <a:r>
              <a:rPr lang="en-US" sz="1800" b="0" i="0" u="none" strike="noStrike" baseline="0" dirty="0">
                <a:solidFill>
                  <a:srgbClr val="0F6FC7"/>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To reduce maintenance activities of various</a:t>
            </a:r>
          </a:p>
          <a:p>
            <a:pPr marL="0" indent="0" algn="l">
              <a:buNone/>
            </a:pPr>
            <a:r>
              <a:rPr lang="en-US" sz="1800" b="0" i="0" u="none" strike="noStrike" baseline="0" dirty="0">
                <a:solidFill>
                  <a:srgbClr val="000000"/>
                </a:solidFill>
                <a:latin typeface="Arial" panose="020B0604020202020204" pitchFamily="34" charset="0"/>
              </a:rPr>
              <a:t>employees facilities and benefits like housing,</a:t>
            </a:r>
          </a:p>
          <a:p>
            <a:pPr marL="0" indent="0" algn="l">
              <a:buNone/>
            </a:pPr>
            <a:r>
              <a:rPr lang="en-US" sz="1800" b="0" i="0" u="none" strike="noStrike" baseline="0" dirty="0">
                <a:solidFill>
                  <a:srgbClr val="000000"/>
                </a:solidFill>
                <a:latin typeface="Arial" panose="020B0604020202020204" pitchFamily="34" charset="0"/>
              </a:rPr>
              <a:t>canteen, transportation, medical and recreation.</a:t>
            </a:r>
          </a:p>
          <a:p>
            <a:pPr marL="0" indent="0" algn="l">
              <a:buNone/>
            </a:pPr>
            <a:r>
              <a:rPr lang="en-US" sz="1800" b="0" i="0" u="none" strike="noStrike" baseline="0" dirty="0">
                <a:solidFill>
                  <a:srgbClr val="0F6FC7"/>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To maximize productivity by enhancing employee</a:t>
            </a:r>
          </a:p>
          <a:p>
            <a:pPr marL="0" indent="0" algn="l">
              <a:buNone/>
            </a:pPr>
            <a:r>
              <a:rPr lang="en-IN" sz="1800" b="0" i="0" u="none" strike="noStrike" baseline="0" dirty="0">
                <a:solidFill>
                  <a:srgbClr val="000000"/>
                </a:solidFill>
                <a:latin typeface="Arial" panose="020B0604020202020204" pitchFamily="34" charset="0"/>
              </a:rPr>
              <a:t>performance.</a:t>
            </a:r>
          </a:p>
          <a:p>
            <a:pPr marL="0" indent="0" algn="l">
              <a:buNone/>
            </a:pPr>
            <a:r>
              <a:rPr lang="en-US" sz="1800" b="0" i="0" u="none" strike="noStrike" baseline="0" dirty="0">
                <a:solidFill>
                  <a:srgbClr val="0F6FC7"/>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To avoid formation of trade union</a:t>
            </a:r>
          </a:p>
          <a:p>
            <a:pPr marL="0" indent="0" algn="l">
              <a:buNone/>
            </a:pPr>
            <a:r>
              <a:rPr lang="en-IN" sz="1800" b="0" i="0" u="none" strike="noStrike" baseline="0" dirty="0">
                <a:solidFill>
                  <a:srgbClr val="000000"/>
                </a:solidFill>
                <a:latin typeface="Arial" panose="020B0604020202020204" pitchFamily="34" charset="0"/>
              </a:rPr>
              <a:t>and it’s consequences.</a:t>
            </a:r>
            <a:endParaRPr lang="en-IN" dirty="0"/>
          </a:p>
        </p:txBody>
      </p:sp>
      <p:pic>
        <p:nvPicPr>
          <p:cNvPr id="5" name="Picture 4">
            <a:extLst>
              <a:ext uri="{FF2B5EF4-FFF2-40B4-BE49-F238E27FC236}">
                <a16:creationId xmlns:a16="http://schemas.microsoft.com/office/drawing/2014/main" id="{A0BABB23-0832-4E82-87F6-A51246974048}"/>
              </a:ext>
            </a:extLst>
          </p:cNvPr>
          <p:cNvPicPr>
            <a:picLocks noChangeAspect="1"/>
          </p:cNvPicPr>
          <p:nvPr/>
        </p:nvPicPr>
        <p:blipFill>
          <a:blip r:embed="rId2"/>
          <a:stretch>
            <a:fillRect/>
          </a:stretch>
        </p:blipFill>
        <p:spPr>
          <a:xfrm>
            <a:off x="6096000" y="1690688"/>
            <a:ext cx="6076950" cy="5167312"/>
          </a:xfrm>
          <a:prstGeom prst="rect">
            <a:avLst/>
          </a:prstGeom>
        </p:spPr>
      </p:pic>
    </p:spTree>
    <p:extLst>
      <p:ext uri="{BB962C8B-B14F-4D97-AF65-F5344CB8AC3E}">
        <p14:creationId xmlns:p14="http://schemas.microsoft.com/office/powerpoint/2010/main" val="1165814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EBC44F-E53D-4562-A241-AA479411090E}"/>
              </a:ext>
            </a:extLst>
          </p:cNvPr>
          <p:cNvSpPr>
            <a:spLocks noGrp="1"/>
          </p:cNvSpPr>
          <p:nvPr>
            <p:ph idx="1"/>
          </p:nvPr>
        </p:nvSpPr>
        <p:spPr>
          <a:xfrm>
            <a:off x="6096000" y="522514"/>
            <a:ext cx="5257800" cy="5654449"/>
          </a:xfrm>
        </p:spPr>
        <p:txBody>
          <a:bodyPr/>
          <a:lstStyle/>
          <a:p>
            <a:pPr marL="0" indent="0">
              <a:buNone/>
            </a:pPr>
            <a:r>
              <a:rPr lang="en-US" b="1" i="0" dirty="0">
                <a:solidFill>
                  <a:schemeClr val="accent1">
                    <a:lumMod val="50000"/>
                  </a:schemeClr>
                </a:solidFill>
                <a:effectLst/>
                <a:latin typeface="Muli"/>
              </a:rPr>
              <a:t>Downsizing</a:t>
            </a:r>
            <a:r>
              <a:rPr lang="en-US" b="0" i="0" dirty="0">
                <a:solidFill>
                  <a:schemeClr val="accent1">
                    <a:lumMod val="50000"/>
                  </a:schemeClr>
                </a:solidFill>
                <a:effectLst/>
                <a:latin typeface="Muli"/>
              </a:rPr>
              <a:t> refers to the process of reducing the size of workforce by terminating the employment of employees. It is also referred as layoff. </a:t>
            </a:r>
          </a:p>
          <a:p>
            <a:r>
              <a:rPr lang="en-US" b="1" i="0" dirty="0">
                <a:solidFill>
                  <a:schemeClr val="accent1">
                    <a:lumMod val="50000"/>
                  </a:schemeClr>
                </a:solidFill>
                <a:effectLst/>
                <a:latin typeface="Muli"/>
              </a:rPr>
              <a:t>Downsizing</a:t>
            </a:r>
            <a:r>
              <a:rPr lang="en-US" b="0" i="0" dirty="0">
                <a:solidFill>
                  <a:schemeClr val="accent1">
                    <a:lumMod val="50000"/>
                  </a:schemeClr>
                </a:solidFill>
                <a:effectLst/>
                <a:latin typeface="Muli"/>
              </a:rPr>
              <a:t> not only affects the employees who have to exit the company, but also the remaining employees who may fear themselves to be in a similar situation at a later time.</a:t>
            </a:r>
            <a:endParaRPr lang="en-IN" dirty="0">
              <a:solidFill>
                <a:schemeClr val="accent1">
                  <a:lumMod val="50000"/>
                </a:schemeClr>
              </a:solidFill>
            </a:endParaRPr>
          </a:p>
        </p:txBody>
      </p:sp>
      <p:pic>
        <p:nvPicPr>
          <p:cNvPr id="4" name="Picture 3">
            <a:extLst>
              <a:ext uri="{FF2B5EF4-FFF2-40B4-BE49-F238E27FC236}">
                <a16:creationId xmlns:a16="http://schemas.microsoft.com/office/drawing/2014/main" id="{93DC51C1-D648-4EF1-B58C-2B3A68F5873D}"/>
              </a:ext>
            </a:extLst>
          </p:cNvPr>
          <p:cNvPicPr>
            <a:picLocks noChangeAspect="1"/>
          </p:cNvPicPr>
          <p:nvPr/>
        </p:nvPicPr>
        <p:blipFill>
          <a:blip r:embed="rId2"/>
          <a:stretch>
            <a:fillRect/>
          </a:stretch>
        </p:blipFill>
        <p:spPr>
          <a:xfrm>
            <a:off x="0" y="0"/>
            <a:ext cx="5673012" cy="6858000"/>
          </a:xfrm>
          <a:prstGeom prst="rect">
            <a:avLst/>
          </a:prstGeom>
        </p:spPr>
      </p:pic>
      <p:sp>
        <p:nvSpPr>
          <p:cNvPr id="9" name="Title 8">
            <a:extLst>
              <a:ext uri="{FF2B5EF4-FFF2-40B4-BE49-F238E27FC236}">
                <a16:creationId xmlns:a16="http://schemas.microsoft.com/office/drawing/2014/main" id="{F692C1F2-99C5-4A7C-A2BA-079BAEAC5214}"/>
              </a:ext>
            </a:extLst>
          </p:cNvPr>
          <p:cNvSpPr>
            <a:spLocks noGrp="1"/>
          </p:cNvSpPr>
          <p:nvPr>
            <p:ph type="title"/>
          </p:nvPr>
        </p:nvSpPr>
        <p:spPr>
          <a:xfrm>
            <a:off x="83976" y="3429001"/>
            <a:ext cx="5589036" cy="1600200"/>
          </a:xfrm>
        </p:spPr>
        <p:txBody>
          <a:bodyPr>
            <a:normAutofit fontScale="90000"/>
          </a:bodyPr>
          <a:lstStyle/>
          <a:p>
            <a:r>
              <a:rPr lang="en-US" dirty="0">
                <a:latin typeface="Arial Black" panose="020B0A04020102020204" pitchFamily="34" charset="0"/>
              </a:rPr>
              <a:t>What is Downsizing in HRM?</a:t>
            </a:r>
            <a:endParaRPr lang="en-IN" dirty="0">
              <a:latin typeface="Arial Black" panose="020B0A04020102020204" pitchFamily="34" charset="0"/>
            </a:endParaRPr>
          </a:p>
        </p:txBody>
      </p:sp>
    </p:spTree>
    <p:extLst>
      <p:ext uri="{BB962C8B-B14F-4D97-AF65-F5344CB8AC3E}">
        <p14:creationId xmlns:p14="http://schemas.microsoft.com/office/powerpoint/2010/main" val="4254073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56CD0-B8F0-4ABB-B5F2-60631167F169}"/>
              </a:ext>
            </a:extLst>
          </p:cNvPr>
          <p:cNvSpPr>
            <a:spLocks noGrp="1"/>
          </p:cNvSpPr>
          <p:nvPr>
            <p:ph type="title"/>
          </p:nvPr>
        </p:nvSpPr>
        <p:spPr/>
        <p:txBody>
          <a:bodyPr/>
          <a:lstStyle/>
          <a:p>
            <a:pPr algn="ctr"/>
            <a:r>
              <a:rPr lang="en-US" b="1" dirty="0">
                <a:solidFill>
                  <a:schemeClr val="accent2"/>
                </a:solidFill>
                <a:latin typeface="Aharoni" panose="02010803020104030203" pitchFamily="2" charset="-79"/>
                <a:cs typeface="Aharoni" panose="02010803020104030203" pitchFamily="2" charset="-79"/>
              </a:rPr>
              <a:t>Role of HR in Downsizing</a:t>
            </a:r>
            <a:endParaRPr lang="en-IN" b="1" dirty="0">
              <a:solidFill>
                <a:schemeClr val="accent2"/>
              </a:solidFill>
              <a:latin typeface="Aharoni" panose="02010803020104030203" pitchFamily="2" charset="-79"/>
              <a:cs typeface="Aharoni" panose="02010803020104030203" pitchFamily="2" charset="-79"/>
            </a:endParaRPr>
          </a:p>
        </p:txBody>
      </p:sp>
      <p:pic>
        <p:nvPicPr>
          <p:cNvPr id="5" name="Picture 4">
            <a:extLst>
              <a:ext uri="{FF2B5EF4-FFF2-40B4-BE49-F238E27FC236}">
                <a16:creationId xmlns:a16="http://schemas.microsoft.com/office/drawing/2014/main" id="{1DE7D6A2-651E-48F6-A0AF-A47978FA8184}"/>
              </a:ext>
            </a:extLst>
          </p:cNvPr>
          <p:cNvPicPr>
            <a:picLocks noChangeAspect="1"/>
          </p:cNvPicPr>
          <p:nvPr/>
        </p:nvPicPr>
        <p:blipFill rotWithShape="1">
          <a:blip r:embed="rId2"/>
          <a:srcRect l="4286" t="29388" r="18188" b="37415"/>
          <a:stretch/>
        </p:blipFill>
        <p:spPr>
          <a:xfrm>
            <a:off x="522514" y="1978089"/>
            <a:ext cx="11271380" cy="3741576"/>
          </a:xfrm>
          <a:prstGeom prst="rect">
            <a:avLst/>
          </a:prstGeom>
        </p:spPr>
      </p:pic>
    </p:spTree>
    <p:extLst>
      <p:ext uri="{BB962C8B-B14F-4D97-AF65-F5344CB8AC3E}">
        <p14:creationId xmlns:p14="http://schemas.microsoft.com/office/powerpoint/2010/main" val="1622268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E79393-6017-4EB8-A124-0926C6D0E588}"/>
              </a:ext>
            </a:extLst>
          </p:cNvPr>
          <p:cNvSpPr>
            <a:spLocks noGrp="1"/>
          </p:cNvSpPr>
          <p:nvPr>
            <p:ph type="title"/>
          </p:nvPr>
        </p:nvSpPr>
        <p:spPr/>
        <p:txBody>
          <a:bodyPr/>
          <a:lstStyle/>
          <a:p>
            <a:pPr algn="ctr"/>
            <a:r>
              <a:rPr lang="en-IN" dirty="0">
                <a:solidFill>
                  <a:schemeClr val="accent6"/>
                </a:solidFill>
                <a:latin typeface="Arial Rounded MT Bold" panose="020F0704030504030204" pitchFamily="34" charset="0"/>
                <a:cs typeface="Aharoni" panose="02010803020104030203" pitchFamily="2" charset="-79"/>
              </a:rPr>
              <a:t>SMART SIZING</a:t>
            </a:r>
          </a:p>
        </p:txBody>
      </p:sp>
      <p:pic>
        <p:nvPicPr>
          <p:cNvPr id="5" name="Picture 4">
            <a:extLst>
              <a:ext uri="{FF2B5EF4-FFF2-40B4-BE49-F238E27FC236}">
                <a16:creationId xmlns:a16="http://schemas.microsoft.com/office/drawing/2014/main" id="{CB64247C-984C-4120-9FB8-26CFB88BA966}"/>
              </a:ext>
            </a:extLst>
          </p:cNvPr>
          <p:cNvPicPr>
            <a:picLocks noChangeAspect="1"/>
          </p:cNvPicPr>
          <p:nvPr/>
        </p:nvPicPr>
        <p:blipFill rotWithShape="1">
          <a:blip r:embed="rId2"/>
          <a:srcRect l="10637" t="17959" r="23777" b="28844"/>
          <a:stretch/>
        </p:blipFill>
        <p:spPr>
          <a:xfrm>
            <a:off x="1129003" y="1819469"/>
            <a:ext cx="9937103" cy="4506686"/>
          </a:xfrm>
          <a:prstGeom prst="rect">
            <a:avLst/>
          </a:prstGeom>
        </p:spPr>
      </p:pic>
    </p:spTree>
    <p:extLst>
      <p:ext uri="{BB962C8B-B14F-4D97-AF65-F5344CB8AC3E}">
        <p14:creationId xmlns:p14="http://schemas.microsoft.com/office/powerpoint/2010/main" val="2431346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20DC680-32B2-4C31-9F4E-00E432E7D629}"/>
              </a:ext>
            </a:extLst>
          </p:cNvPr>
          <p:cNvSpPr>
            <a:spLocks noGrp="1"/>
          </p:cNvSpPr>
          <p:nvPr>
            <p:ph idx="1"/>
          </p:nvPr>
        </p:nvSpPr>
        <p:spPr>
          <a:xfrm>
            <a:off x="838200" y="1825625"/>
            <a:ext cx="5571931" cy="4351338"/>
          </a:xfrm>
        </p:spPr>
        <p:txBody>
          <a:bodyPr>
            <a:normAutofit/>
          </a:bodyPr>
          <a:lstStyle/>
          <a:p>
            <a:pPr algn="l"/>
            <a:r>
              <a:rPr lang="en-IN" b="0" i="0" u="none" strike="noStrike" baseline="0" dirty="0">
                <a:solidFill>
                  <a:srgbClr val="7030A0"/>
                </a:solidFill>
                <a:latin typeface="Arial Rounded MT Bold" panose="020F0704030504030204" pitchFamily="34" charset="0"/>
              </a:rPr>
              <a:t>Extended leave of absence granted to employees for renewal purpose.</a:t>
            </a:r>
          </a:p>
          <a:p>
            <a:pPr algn="l"/>
            <a:r>
              <a:rPr lang="en-US" b="0" i="0" u="none" strike="noStrike" baseline="0" dirty="0">
                <a:solidFill>
                  <a:srgbClr val="7030A0"/>
                </a:solidFill>
                <a:latin typeface="Arial Rounded MT Bold" panose="020F0704030504030204" pitchFamily="34" charset="0"/>
              </a:rPr>
              <a:t>Offer 4 to 6 months </a:t>
            </a:r>
            <a:r>
              <a:rPr lang="en-IN" b="0" i="0" u="none" strike="noStrike" baseline="0" dirty="0">
                <a:solidFill>
                  <a:srgbClr val="7030A0"/>
                </a:solidFill>
                <a:latin typeface="Arial Rounded MT Bold" panose="020F0704030504030204" pitchFamily="34" charset="0"/>
              </a:rPr>
              <a:t>service leaves that allows manager and executives to perform special service with </a:t>
            </a:r>
            <a:r>
              <a:rPr lang="en-IN" b="0" i="0" u="none" strike="noStrike" baseline="0" dirty="0" err="1">
                <a:solidFill>
                  <a:srgbClr val="7030A0"/>
                </a:solidFill>
                <a:latin typeface="Arial Rounded MT Bold" panose="020F0704030504030204" pitchFamily="34" charset="0"/>
              </a:rPr>
              <a:t>nonprofit</a:t>
            </a:r>
            <a:r>
              <a:rPr lang="en-IN" b="0" i="0" u="none" strike="noStrike" baseline="0" dirty="0">
                <a:solidFill>
                  <a:srgbClr val="7030A0"/>
                </a:solidFill>
                <a:latin typeface="Arial Rounded MT Bold" panose="020F0704030504030204" pitchFamily="34" charset="0"/>
              </a:rPr>
              <a:t> organizations.</a:t>
            </a:r>
            <a:endParaRPr lang="en-IN" dirty="0">
              <a:solidFill>
                <a:srgbClr val="7030A0"/>
              </a:solidFill>
              <a:latin typeface="Arial Rounded MT Bold" panose="020F0704030504030204" pitchFamily="34" charset="0"/>
            </a:endParaRPr>
          </a:p>
        </p:txBody>
      </p:sp>
      <p:pic>
        <p:nvPicPr>
          <p:cNvPr id="2052" name="Picture 4" descr="Image result for SABBATICAL">
            <a:extLst>
              <a:ext uri="{FF2B5EF4-FFF2-40B4-BE49-F238E27FC236}">
                <a16:creationId xmlns:a16="http://schemas.microsoft.com/office/drawing/2014/main" id="{1C7DABAB-5F28-454F-856B-534E83A75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842" y="0"/>
            <a:ext cx="59311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373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C261C6-A025-4A01-A0BB-1779C7E689D0}"/>
              </a:ext>
            </a:extLst>
          </p:cNvPr>
          <p:cNvSpPr>
            <a:spLocks noGrp="1"/>
          </p:cNvSpPr>
          <p:nvPr>
            <p:ph type="title"/>
          </p:nvPr>
        </p:nvSpPr>
        <p:spPr/>
        <p:txBody>
          <a:bodyPr>
            <a:normAutofit/>
          </a:bodyPr>
          <a:lstStyle/>
          <a:p>
            <a:pPr algn="ctr"/>
            <a:r>
              <a:rPr lang="en-IN" sz="6600" b="1" dirty="0">
                <a:solidFill>
                  <a:srgbClr val="CC00CC"/>
                </a:solidFill>
                <a:latin typeface="Lucida Handwriting" panose="03010101010101010101" pitchFamily="66" charset="0"/>
              </a:rPr>
              <a:t>BENEFITS</a:t>
            </a:r>
          </a:p>
        </p:txBody>
      </p:sp>
      <p:sp>
        <p:nvSpPr>
          <p:cNvPr id="5" name="Text Placeholder 4">
            <a:extLst>
              <a:ext uri="{FF2B5EF4-FFF2-40B4-BE49-F238E27FC236}">
                <a16:creationId xmlns:a16="http://schemas.microsoft.com/office/drawing/2014/main" id="{D5DA713C-F0B2-43DF-8192-FBF9FBF3D6A4}"/>
              </a:ext>
            </a:extLst>
          </p:cNvPr>
          <p:cNvSpPr>
            <a:spLocks noGrp="1"/>
          </p:cNvSpPr>
          <p:nvPr>
            <p:ph type="body" idx="1"/>
          </p:nvPr>
        </p:nvSpPr>
        <p:spPr>
          <a:xfrm>
            <a:off x="836612" y="1457228"/>
            <a:ext cx="5157787" cy="823912"/>
          </a:xfrm>
        </p:spPr>
        <p:txBody>
          <a:bodyPr/>
          <a:lstStyle/>
          <a:p>
            <a:pPr algn="ctr"/>
            <a:r>
              <a:rPr lang="en-IN" dirty="0">
                <a:solidFill>
                  <a:schemeClr val="accent5">
                    <a:lumMod val="50000"/>
                  </a:schemeClr>
                </a:solidFill>
              </a:rPr>
              <a:t>COMPANIES</a:t>
            </a:r>
          </a:p>
        </p:txBody>
      </p:sp>
      <p:sp>
        <p:nvSpPr>
          <p:cNvPr id="6" name="Content Placeholder 5">
            <a:extLst>
              <a:ext uri="{FF2B5EF4-FFF2-40B4-BE49-F238E27FC236}">
                <a16:creationId xmlns:a16="http://schemas.microsoft.com/office/drawing/2014/main" id="{5A30773E-E119-448D-9F5D-20E71D9B9415}"/>
              </a:ext>
            </a:extLst>
          </p:cNvPr>
          <p:cNvSpPr>
            <a:spLocks noGrp="1"/>
          </p:cNvSpPr>
          <p:nvPr>
            <p:ph sz="half" idx="2"/>
          </p:nvPr>
        </p:nvSpPr>
        <p:spPr/>
        <p:txBody>
          <a:bodyPr/>
          <a:lstStyle/>
          <a:p>
            <a:pPr marL="0" indent="0" algn="l">
              <a:buNone/>
            </a:pPr>
            <a:r>
              <a:rPr lang="en-IN" sz="1800" b="0" i="0" u="none" strike="noStrike" baseline="0" dirty="0">
                <a:solidFill>
                  <a:srgbClr val="0F6FC7"/>
                </a:solidFill>
                <a:latin typeface="Wingdings" panose="05000000000000000000" pitchFamily="2" charset="2"/>
              </a:rPr>
              <a:t> </a:t>
            </a:r>
            <a:r>
              <a:rPr lang="en-IN" sz="1800" b="0" i="0" u="none" strike="noStrike" baseline="0" dirty="0">
                <a:solidFill>
                  <a:srgbClr val="000000"/>
                </a:solidFill>
                <a:latin typeface="Arial" panose="020B0604020202020204" pitchFamily="34" charset="0"/>
              </a:rPr>
              <a:t>Retain Valued Employees</a:t>
            </a:r>
          </a:p>
          <a:p>
            <a:pPr marL="0" indent="0" algn="l">
              <a:buNone/>
            </a:pPr>
            <a:r>
              <a:rPr lang="en-IN" sz="1800" b="0" i="0" u="none" strike="noStrike" baseline="0" dirty="0">
                <a:solidFill>
                  <a:srgbClr val="0F6FC7"/>
                </a:solidFill>
                <a:latin typeface="Wingdings" panose="05000000000000000000" pitchFamily="2" charset="2"/>
              </a:rPr>
              <a:t> </a:t>
            </a:r>
            <a:r>
              <a:rPr lang="en-IN" sz="1800" b="0" i="0" u="none" strike="noStrike" baseline="0" dirty="0">
                <a:solidFill>
                  <a:srgbClr val="000000"/>
                </a:solidFill>
                <a:latin typeface="Arial" panose="020B0604020202020204" pitchFamily="34" charset="0"/>
              </a:rPr>
              <a:t>Attract Top Talent</a:t>
            </a:r>
          </a:p>
          <a:p>
            <a:pPr marL="0" indent="0" algn="l">
              <a:buNone/>
            </a:pPr>
            <a:r>
              <a:rPr lang="en-IN" sz="1800" b="0" i="0" u="none" strike="noStrike" baseline="0" dirty="0">
                <a:solidFill>
                  <a:srgbClr val="0F6FC7"/>
                </a:solidFill>
                <a:latin typeface="Wingdings" panose="05000000000000000000" pitchFamily="2" charset="2"/>
              </a:rPr>
              <a:t> </a:t>
            </a:r>
            <a:r>
              <a:rPr lang="en-IN" sz="1800" b="0" i="0" u="none" strike="noStrike" baseline="0" dirty="0">
                <a:solidFill>
                  <a:srgbClr val="000000"/>
                </a:solidFill>
                <a:latin typeface="Arial" panose="020B0604020202020204" pitchFamily="34" charset="0"/>
              </a:rPr>
              <a:t>Increase Productivity</a:t>
            </a:r>
          </a:p>
          <a:p>
            <a:pPr marL="0" indent="0">
              <a:buNone/>
            </a:pPr>
            <a:r>
              <a:rPr lang="en-IN" sz="1800" b="0" i="0" u="none" strike="noStrike" baseline="0" dirty="0">
                <a:solidFill>
                  <a:srgbClr val="0F6FC7"/>
                </a:solidFill>
                <a:latin typeface="Wingdings" panose="05000000000000000000" pitchFamily="2" charset="2"/>
              </a:rPr>
              <a:t> </a:t>
            </a:r>
            <a:r>
              <a:rPr lang="en-IN" sz="1800" b="0" i="0" u="none" strike="noStrike" baseline="0" dirty="0">
                <a:solidFill>
                  <a:srgbClr val="000000"/>
                </a:solidFill>
                <a:latin typeface="Arial" panose="020B0604020202020204" pitchFamily="34" charset="0"/>
              </a:rPr>
              <a:t>Develop High Potentials</a:t>
            </a:r>
          </a:p>
          <a:p>
            <a:pPr marL="0" indent="0">
              <a:buNone/>
            </a:pPr>
            <a:r>
              <a:rPr lang="en-IN" sz="1800" b="0" i="0" u="none" strike="noStrike" baseline="0" dirty="0">
                <a:solidFill>
                  <a:srgbClr val="0F6FC7"/>
                </a:solidFill>
                <a:latin typeface="Wingdings" panose="05000000000000000000" pitchFamily="2" charset="2"/>
              </a:rPr>
              <a:t> </a:t>
            </a:r>
            <a:r>
              <a:rPr lang="en-IN" sz="1800" b="0" i="0" u="none" strike="noStrike" baseline="0" dirty="0">
                <a:solidFill>
                  <a:srgbClr val="000000"/>
                </a:solidFill>
                <a:latin typeface="Arial" panose="020B0604020202020204" pitchFamily="34" charset="0"/>
              </a:rPr>
              <a:t>Revitalize Your Workforce</a:t>
            </a:r>
          </a:p>
          <a:p>
            <a:pPr marL="0" indent="0">
              <a:buNone/>
            </a:pPr>
            <a:r>
              <a:rPr lang="en-IN" sz="1800" b="0" i="0" u="none" strike="noStrike" baseline="0" dirty="0">
                <a:solidFill>
                  <a:srgbClr val="0F6FC7"/>
                </a:solidFill>
                <a:latin typeface="Wingdings" panose="05000000000000000000" pitchFamily="2" charset="2"/>
              </a:rPr>
              <a:t> </a:t>
            </a:r>
            <a:r>
              <a:rPr lang="en-IN" sz="1800" b="0" i="0" u="none" strike="noStrike" baseline="0" dirty="0">
                <a:solidFill>
                  <a:srgbClr val="000000"/>
                </a:solidFill>
                <a:latin typeface="Arial" panose="020B0604020202020204" pitchFamily="34" charset="0"/>
              </a:rPr>
              <a:t>Get Great Public Relations</a:t>
            </a:r>
            <a:endParaRPr lang="en-IN" dirty="0"/>
          </a:p>
        </p:txBody>
      </p:sp>
      <p:sp>
        <p:nvSpPr>
          <p:cNvPr id="7" name="Text Placeholder 6">
            <a:extLst>
              <a:ext uri="{FF2B5EF4-FFF2-40B4-BE49-F238E27FC236}">
                <a16:creationId xmlns:a16="http://schemas.microsoft.com/office/drawing/2014/main" id="{5D09B000-E0D9-4FA5-8635-5172DDBAD9F3}"/>
              </a:ext>
            </a:extLst>
          </p:cNvPr>
          <p:cNvSpPr>
            <a:spLocks noGrp="1"/>
          </p:cNvSpPr>
          <p:nvPr>
            <p:ph type="body" sz="quarter" idx="3"/>
          </p:nvPr>
        </p:nvSpPr>
        <p:spPr>
          <a:xfrm>
            <a:off x="6096000" y="1472974"/>
            <a:ext cx="5183188" cy="823912"/>
          </a:xfrm>
        </p:spPr>
        <p:txBody>
          <a:bodyPr/>
          <a:lstStyle/>
          <a:p>
            <a:pPr algn="ctr"/>
            <a:r>
              <a:rPr lang="en-IN" dirty="0">
                <a:solidFill>
                  <a:schemeClr val="accent5">
                    <a:lumMod val="50000"/>
                  </a:schemeClr>
                </a:solidFill>
              </a:rPr>
              <a:t>INDIVIDUAL</a:t>
            </a:r>
          </a:p>
        </p:txBody>
      </p:sp>
      <p:sp>
        <p:nvSpPr>
          <p:cNvPr id="8" name="Content Placeholder 7">
            <a:extLst>
              <a:ext uri="{FF2B5EF4-FFF2-40B4-BE49-F238E27FC236}">
                <a16:creationId xmlns:a16="http://schemas.microsoft.com/office/drawing/2014/main" id="{9BC4C9D5-C965-4F7A-8DD4-46915D3E43CD}"/>
              </a:ext>
            </a:extLst>
          </p:cNvPr>
          <p:cNvSpPr>
            <a:spLocks noGrp="1"/>
          </p:cNvSpPr>
          <p:nvPr>
            <p:ph sz="quarter" idx="4"/>
          </p:nvPr>
        </p:nvSpPr>
        <p:spPr>
          <a:xfrm>
            <a:off x="6169024" y="2505075"/>
            <a:ext cx="5183188" cy="3684588"/>
          </a:xfrm>
        </p:spPr>
        <p:txBody>
          <a:bodyPr/>
          <a:lstStyle/>
          <a:p>
            <a:pPr marL="0" indent="0" algn="l">
              <a:buNone/>
            </a:pPr>
            <a:r>
              <a:rPr lang="en-IN" sz="1800" b="0" i="0" u="none" strike="noStrike" baseline="0" dirty="0">
                <a:solidFill>
                  <a:srgbClr val="0F6FC7"/>
                </a:solidFill>
                <a:latin typeface="Wingdings" panose="05000000000000000000" pitchFamily="2" charset="2"/>
              </a:rPr>
              <a:t> </a:t>
            </a:r>
            <a:r>
              <a:rPr lang="en-IN" sz="1800" b="0" i="0" u="none" strike="noStrike" baseline="0" dirty="0">
                <a:solidFill>
                  <a:srgbClr val="000000"/>
                </a:solidFill>
                <a:latin typeface="Arial" panose="020B0604020202020204" pitchFamily="34" charset="0"/>
              </a:rPr>
              <a:t>Self-Awareness</a:t>
            </a:r>
          </a:p>
          <a:p>
            <a:pPr marL="0" indent="0" algn="l">
              <a:buNone/>
            </a:pPr>
            <a:r>
              <a:rPr lang="en-IN" sz="1800" b="0" i="0" u="none" strike="noStrike" baseline="0" dirty="0">
                <a:solidFill>
                  <a:srgbClr val="0F6FC7"/>
                </a:solidFill>
                <a:latin typeface="Wingdings" panose="05000000000000000000" pitchFamily="2" charset="2"/>
              </a:rPr>
              <a:t> </a:t>
            </a:r>
            <a:r>
              <a:rPr lang="en-IN" sz="1800" b="0" i="0" u="none" strike="noStrike" baseline="0" dirty="0">
                <a:solidFill>
                  <a:srgbClr val="000000"/>
                </a:solidFill>
                <a:latin typeface="Arial" panose="020B0604020202020204" pitchFamily="34" charset="0"/>
              </a:rPr>
              <a:t>Replenished Energy</a:t>
            </a:r>
          </a:p>
          <a:p>
            <a:pPr marL="0" indent="0" algn="l">
              <a:buNone/>
            </a:pPr>
            <a:r>
              <a:rPr lang="en-IN" sz="1800" b="0" i="0" u="none" strike="noStrike" baseline="0" dirty="0">
                <a:solidFill>
                  <a:srgbClr val="0F6FC7"/>
                </a:solidFill>
                <a:latin typeface="Wingdings" panose="05000000000000000000" pitchFamily="2" charset="2"/>
              </a:rPr>
              <a:t> </a:t>
            </a:r>
            <a:r>
              <a:rPr lang="en-IN" sz="1800" b="0" i="0" u="none" strike="noStrike" baseline="0" dirty="0">
                <a:solidFill>
                  <a:srgbClr val="000000"/>
                </a:solidFill>
                <a:latin typeface="Arial" panose="020B0604020202020204" pitchFamily="34" charset="0"/>
              </a:rPr>
              <a:t>Renewed Commitment</a:t>
            </a:r>
          </a:p>
          <a:p>
            <a:pPr marL="0" indent="0" algn="l">
              <a:buNone/>
            </a:pPr>
            <a:r>
              <a:rPr lang="en-IN" sz="1800" b="0" i="0" u="none" strike="noStrike" baseline="0" dirty="0">
                <a:solidFill>
                  <a:srgbClr val="0F6FC7"/>
                </a:solidFill>
                <a:latin typeface="Wingdings" panose="05000000000000000000" pitchFamily="2" charset="2"/>
              </a:rPr>
              <a:t> </a:t>
            </a:r>
            <a:r>
              <a:rPr lang="en-IN" sz="1800" b="0" i="0" u="none" strike="noStrike" baseline="0" dirty="0">
                <a:solidFill>
                  <a:srgbClr val="000000"/>
                </a:solidFill>
                <a:latin typeface="Arial" panose="020B0604020202020204" pitchFamily="34" charset="0"/>
              </a:rPr>
              <a:t>A Surge of Creativity</a:t>
            </a:r>
          </a:p>
          <a:p>
            <a:pPr marL="0" indent="0" algn="l">
              <a:buNone/>
            </a:pPr>
            <a:r>
              <a:rPr lang="en-IN" sz="1800" b="0" i="0" u="none" strike="noStrike" baseline="0" dirty="0">
                <a:solidFill>
                  <a:srgbClr val="0F6FC7"/>
                </a:solidFill>
                <a:latin typeface="Wingdings" panose="05000000000000000000" pitchFamily="2" charset="2"/>
              </a:rPr>
              <a:t> </a:t>
            </a:r>
            <a:r>
              <a:rPr lang="en-IN" sz="1800" b="0" i="0" u="none" strike="noStrike" baseline="0" dirty="0">
                <a:solidFill>
                  <a:srgbClr val="000000"/>
                </a:solidFill>
                <a:latin typeface="Arial" panose="020B0604020202020204" pitchFamily="34" charset="0"/>
              </a:rPr>
              <a:t>The Ability to Inspire</a:t>
            </a:r>
          </a:p>
          <a:p>
            <a:pPr marL="0" indent="0" algn="l">
              <a:buNone/>
            </a:pPr>
            <a:r>
              <a:rPr lang="en-IN" sz="1800" b="0" i="0" u="none" strike="noStrike" baseline="0" dirty="0">
                <a:solidFill>
                  <a:srgbClr val="0F6FC7"/>
                </a:solidFill>
                <a:latin typeface="Wingdings" panose="05000000000000000000" pitchFamily="2" charset="2"/>
              </a:rPr>
              <a:t> </a:t>
            </a:r>
            <a:r>
              <a:rPr lang="en-IN" sz="1800" b="0" i="0" u="none" strike="noStrike" baseline="0" dirty="0">
                <a:solidFill>
                  <a:srgbClr val="000000"/>
                </a:solidFill>
                <a:latin typeface="Arial" panose="020B0604020202020204" pitchFamily="34" charset="0"/>
              </a:rPr>
              <a:t>Increased Confidence</a:t>
            </a:r>
            <a:endParaRPr lang="en-IN" dirty="0"/>
          </a:p>
        </p:txBody>
      </p:sp>
    </p:spTree>
    <p:extLst>
      <p:ext uri="{BB962C8B-B14F-4D97-AF65-F5344CB8AC3E}">
        <p14:creationId xmlns:p14="http://schemas.microsoft.com/office/powerpoint/2010/main" val="462302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8AC715-D60F-44EB-9237-DA7FD6DF8A1C}"/>
              </a:ext>
            </a:extLst>
          </p:cNvPr>
          <p:cNvSpPr>
            <a:spLocks noGrp="1"/>
          </p:cNvSpPr>
          <p:nvPr>
            <p:ph type="title"/>
          </p:nvPr>
        </p:nvSpPr>
        <p:spPr/>
        <p:txBody>
          <a:bodyPr>
            <a:normAutofit/>
          </a:bodyPr>
          <a:lstStyle/>
          <a:p>
            <a:pPr algn="ctr"/>
            <a:r>
              <a:rPr lang="en-IN" sz="7200" dirty="0">
                <a:ln>
                  <a:solidFill>
                    <a:schemeClr val="bg1"/>
                  </a:solidFill>
                </a:ln>
                <a:solidFill>
                  <a:srgbClr val="CC00CC"/>
                </a:solidFill>
                <a:latin typeface="Arial Rounded MT Bold" panose="020F0704030504030204" pitchFamily="34" charset="0"/>
              </a:rPr>
              <a:t>Recession</a:t>
            </a:r>
          </a:p>
        </p:txBody>
      </p:sp>
      <p:sp>
        <p:nvSpPr>
          <p:cNvPr id="8" name="Content Placeholder 7">
            <a:extLst>
              <a:ext uri="{FF2B5EF4-FFF2-40B4-BE49-F238E27FC236}">
                <a16:creationId xmlns:a16="http://schemas.microsoft.com/office/drawing/2014/main" id="{E1E69553-1410-4B06-B314-A0A2E2D4DB02}"/>
              </a:ext>
            </a:extLst>
          </p:cNvPr>
          <p:cNvSpPr>
            <a:spLocks noGrp="1"/>
          </p:cNvSpPr>
          <p:nvPr>
            <p:ph idx="1"/>
          </p:nvPr>
        </p:nvSpPr>
        <p:spPr/>
        <p:txBody>
          <a:bodyPr/>
          <a:lstStyle/>
          <a:p>
            <a:pPr marL="0" indent="0">
              <a:buNone/>
            </a:pPr>
            <a:r>
              <a:rPr lang="en-US" dirty="0">
                <a:ln>
                  <a:solidFill>
                    <a:srgbClr val="FFFF00"/>
                  </a:solidFill>
                </a:ln>
                <a:solidFill>
                  <a:schemeClr val="accent2"/>
                </a:solidFill>
                <a:latin typeface="Arial Rounded MT Bold" panose="020F0704030504030204" pitchFamily="34" charset="0"/>
              </a:rPr>
              <a:t>According to National Bureau of Economic Research, </a:t>
            </a:r>
          </a:p>
          <a:p>
            <a:pPr marL="0" indent="0" algn="ctr">
              <a:buNone/>
            </a:pPr>
            <a:r>
              <a:rPr lang="en-US" sz="4000" b="1" dirty="0">
                <a:ln>
                  <a:solidFill>
                    <a:schemeClr val="bg1"/>
                  </a:solidFill>
                </a:ln>
                <a:solidFill>
                  <a:schemeClr val="bg1"/>
                </a:solidFill>
                <a:latin typeface="Baskerville Old Face" panose="02020602080505020303" pitchFamily="18" charset="0"/>
              </a:rPr>
              <a:t>Recession as a “significant decline in economic activity lasting more than a few months.”</a:t>
            </a:r>
            <a:endParaRPr lang="en-IN" sz="4000" b="1" dirty="0">
              <a:ln>
                <a:solidFill>
                  <a:schemeClr val="bg1"/>
                </a:solidFill>
              </a:ln>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085532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06C1-7D2F-40AD-B1CE-B26D2B107274}"/>
              </a:ext>
            </a:extLst>
          </p:cNvPr>
          <p:cNvSpPr>
            <a:spLocks noGrp="1"/>
          </p:cNvSpPr>
          <p:nvPr>
            <p:ph type="title"/>
          </p:nvPr>
        </p:nvSpPr>
        <p:spPr>
          <a:xfrm>
            <a:off x="931506" y="1"/>
            <a:ext cx="10515600" cy="998376"/>
          </a:xfrm>
        </p:spPr>
        <p:txBody>
          <a:bodyPr>
            <a:normAutofit/>
          </a:bodyPr>
          <a:lstStyle/>
          <a:p>
            <a:pPr algn="ctr"/>
            <a:r>
              <a:rPr lang="en-IN" sz="5400" b="1" dirty="0">
                <a:solidFill>
                  <a:schemeClr val="accent2">
                    <a:lumMod val="50000"/>
                  </a:schemeClr>
                </a:solidFill>
                <a:latin typeface="Aldhabi" panose="01000000000000000000" pitchFamily="2" charset="-78"/>
                <a:cs typeface="Aldhabi" panose="01000000000000000000" pitchFamily="2" charset="-78"/>
              </a:rPr>
              <a:t>HRM Innovations in Recession</a:t>
            </a:r>
          </a:p>
        </p:txBody>
      </p:sp>
      <p:graphicFrame>
        <p:nvGraphicFramePr>
          <p:cNvPr id="4" name="Content Placeholder 3">
            <a:extLst>
              <a:ext uri="{FF2B5EF4-FFF2-40B4-BE49-F238E27FC236}">
                <a16:creationId xmlns:a16="http://schemas.microsoft.com/office/drawing/2014/main" id="{35C017AB-3195-4655-B6F9-76786C77C803}"/>
              </a:ext>
            </a:extLst>
          </p:cNvPr>
          <p:cNvGraphicFramePr>
            <a:graphicFrameLocks noGrp="1"/>
          </p:cNvGraphicFramePr>
          <p:nvPr>
            <p:ph idx="1"/>
            <p:extLst>
              <p:ext uri="{D42A27DB-BD31-4B8C-83A1-F6EECF244321}">
                <p14:modId xmlns:p14="http://schemas.microsoft.com/office/powerpoint/2010/main" val="3822922382"/>
              </p:ext>
            </p:extLst>
          </p:nvPr>
        </p:nvGraphicFramePr>
        <p:xfrm>
          <a:off x="838200" y="839755"/>
          <a:ext cx="10890380" cy="59435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59966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1155D-9422-4A57-B222-B4B236CFD765}"/>
              </a:ext>
            </a:extLst>
          </p:cNvPr>
          <p:cNvSpPr>
            <a:spLocks noGrp="1"/>
          </p:cNvSpPr>
          <p:nvPr>
            <p:ph type="title"/>
          </p:nvPr>
        </p:nvSpPr>
        <p:spPr>
          <a:xfrm>
            <a:off x="838200" y="391271"/>
            <a:ext cx="10515600" cy="980330"/>
          </a:xfrm>
        </p:spPr>
        <p:txBody>
          <a:bodyPr/>
          <a:lstStyle/>
          <a:p>
            <a:pPr algn="ctr"/>
            <a:r>
              <a:rPr lang="en-IN" b="1" dirty="0">
                <a:solidFill>
                  <a:schemeClr val="accent2">
                    <a:lumMod val="50000"/>
                  </a:schemeClr>
                </a:solidFill>
                <a:latin typeface="Baskerville Old Face" panose="02020602080505020303" pitchFamily="18" charset="0"/>
              </a:rPr>
              <a:t>HRM Role after Recession</a:t>
            </a:r>
          </a:p>
        </p:txBody>
      </p:sp>
      <p:sp>
        <p:nvSpPr>
          <p:cNvPr id="3" name="Content Placeholder 2">
            <a:extLst>
              <a:ext uri="{FF2B5EF4-FFF2-40B4-BE49-F238E27FC236}">
                <a16:creationId xmlns:a16="http://schemas.microsoft.com/office/drawing/2014/main" id="{4ECEB747-6D07-4BD6-A57B-C62428F48984}"/>
              </a:ext>
            </a:extLst>
          </p:cNvPr>
          <p:cNvSpPr>
            <a:spLocks noGrp="1"/>
          </p:cNvSpPr>
          <p:nvPr>
            <p:ph idx="1"/>
          </p:nvPr>
        </p:nvSpPr>
        <p:spPr>
          <a:xfrm>
            <a:off x="838200" y="1306286"/>
            <a:ext cx="10941996" cy="5029199"/>
          </a:xfrm>
        </p:spPr>
        <p:txBody>
          <a:bodyPr>
            <a:noAutofit/>
          </a:bodyPr>
          <a:lstStyle/>
          <a:p>
            <a:pPr marL="0" indent="0" algn="l">
              <a:lnSpc>
                <a:spcPct val="150000"/>
              </a:lnSpc>
              <a:buNone/>
            </a:pPr>
            <a:r>
              <a:rPr lang="en-US" sz="2000" b="1" i="0" u="none" strike="noStrike" baseline="0" dirty="0">
                <a:solidFill>
                  <a:srgbClr val="002060"/>
                </a:solidFill>
                <a:latin typeface="Georgia" panose="02040502050405020303" pitchFamily="18" charset="0"/>
              </a:rPr>
              <a:t>1. The HRM Function has to be able to identify the top potential in the organization quickly as the company needs to make the cuts in the human capital of the organization.</a:t>
            </a:r>
          </a:p>
          <a:p>
            <a:pPr marL="0" indent="0" algn="l">
              <a:lnSpc>
                <a:spcPct val="150000"/>
              </a:lnSpc>
              <a:buNone/>
            </a:pPr>
            <a:r>
              <a:rPr lang="en-US" sz="2000" b="1" i="0" u="none" strike="noStrike" baseline="0" dirty="0">
                <a:solidFill>
                  <a:srgbClr val="002060"/>
                </a:solidFill>
                <a:latin typeface="Georgia" panose="02040502050405020303" pitchFamily="18" charset="0"/>
              </a:rPr>
              <a:t>2. The HRM Function needs to provide the tools to managers to inform their key employees about the security, the company wants to offer to key employees.</a:t>
            </a:r>
          </a:p>
          <a:p>
            <a:pPr marL="0" indent="0" algn="l">
              <a:lnSpc>
                <a:spcPct val="150000"/>
              </a:lnSpc>
              <a:buNone/>
            </a:pPr>
            <a:r>
              <a:rPr lang="en-US" sz="2000" b="1" i="0" u="none" strike="noStrike" baseline="0" dirty="0">
                <a:solidFill>
                  <a:srgbClr val="002060"/>
                </a:solidFill>
                <a:latin typeface="Georgia" panose="02040502050405020303" pitchFamily="18" charset="0"/>
              </a:rPr>
              <a:t>3. The HRM Function is not a department to make employees happy, the role of HRM Function is also about the cuts in the costs of the organization .</a:t>
            </a:r>
          </a:p>
          <a:p>
            <a:pPr marL="0" indent="0" algn="l">
              <a:lnSpc>
                <a:spcPct val="150000"/>
              </a:lnSpc>
              <a:buNone/>
            </a:pPr>
            <a:r>
              <a:rPr lang="en-US" sz="2000" b="1" i="0" u="none" strike="noStrike" baseline="0" dirty="0">
                <a:solidFill>
                  <a:srgbClr val="002060"/>
                </a:solidFill>
                <a:latin typeface="Georgia" panose="02040502050405020303" pitchFamily="18" charset="0"/>
              </a:rPr>
              <a:t>4. HRM Function’s role is about minimizing the damages to the organization.</a:t>
            </a:r>
          </a:p>
          <a:p>
            <a:pPr marL="0" indent="0" algn="l">
              <a:lnSpc>
                <a:spcPct val="150000"/>
              </a:lnSpc>
              <a:buNone/>
            </a:pPr>
            <a:r>
              <a:rPr lang="en-US" sz="2000" b="1" i="0" u="none" strike="noStrike" baseline="0" dirty="0">
                <a:solidFill>
                  <a:srgbClr val="002060"/>
                </a:solidFill>
                <a:latin typeface="Georgia" panose="02040502050405020303" pitchFamily="18" charset="0"/>
              </a:rPr>
              <a:t>5. The HRM Management has to define the HRM Vision for the Recession.</a:t>
            </a:r>
            <a:endParaRPr lang="en-IN" sz="2000" b="1" dirty="0">
              <a:solidFill>
                <a:srgbClr val="002060"/>
              </a:solidFill>
              <a:latin typeface="Georgia" panose="02040502050405020303" pitchFamily="18" charset="0"/>
            </a:endParaRPr>
          </a:p>
        </p:txBody>
      </p:sp>
    </p:spTree>
    <p:extLst>
      <p:ext uri="{BB962C8B-B14F-4D97-AF65-F5344CB8AC3E}">
        <p14:creationId xmlns:p14="http://schemas.microsoft.com/office/powerpoint/2010/main" val="695093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A91D4-51F4-47E7-B357-5582DBDFB3B1}"/>
              </a:ext>
            </a:extLst>
          </p:cNvPr>
          <p:cNvSpPr>
            <a:spLocks noGrp="1"/>
          </p:cNvSpPr>
          <p:nvPr>
            <p:ph type="title"/>
          </p:nvPr>
        </p:nvSpPr>
        <p:spPr/>
        <p:txBody>
          <a:bodyPr/>
          <a:lstStyle/>
          <a:p>
            <a:r>
              <a:rPr lang="en-IN" dirty="0">
                <a:ln>
                  <a:solidFill>
                    <a:schemeClr val="bg1"/>
                  </a:solidFill>
                </a:ln>
                <a:solidFill>
                  <a:schemeClr val="accent2"/>
                </a:solidFill>
                <a:latin typeface="Arial Black" panose="020B0A04020102020204" pitchFamily="34" charset="0"/>
              </a:rPr>
              <a:t>Stages in Strategic Management</a:t>
            </a:r>
          </a:p>
        </p:txBody>
      </p:sp>
      <p:sp>
        <p:nvSpPr>
          <p:cNvPr id="3" name="Content Placeholder 2">
            <a:extLst>
              <a:ext uri="{FF2B5EF4-FFF2-40B4-BE49-F238E27FC236}">
                <a16:creationId xmlns:a16="http://schemas.microsoft.com/office/drawing/2014/main" id="{8A647414-C6B2-4340-9AC1-2CFB4635BEA5}"/>
              </a:ext>
            </a:extLst>
          </p:cNvPr>
          <p:cNvSpPr>
            <a:spLocks noGrp="1"/>
          </p:cNvSpPr>
          <p:nvPr>
            <p:ph idx="1"/>
          </p:nvPr>
        </p:nvSpPr>
        <p:spPr/>
        <p:txBody>
          <a:bodyPr>
            <a:normAutofit/>
          </a:bodyPr>
          <a:lstStyle/>
          <a:p>
            <a:r>
              <a:rPr lang="en-IN" sz="4400" dirty="0">
                <a:solidFill>
                  <a:schemeClr val="bg1"/>
                </a:solidFill>
                <a:latin typeface="Arial Rounded MT Bold" panose="020F0704030504030204" pitchFamily="34" charset="0"/>
                <a:cs typeface="Aldhabi" panose="01000000000000000000" pitchFamily="2" charset="-78"/>
              </a:rPr>
              <a:t>Strategic analysis</a:t>
            </a:r>
          </a:p>
          <a:p>
            <a:pPr lvl="1"/>
            <a:r>
              <a:rPr lang="en-IN" sz="3600" dirty="0">
                <a:solidFill>
                  <a:srgbClr val="FFFF00"/>
                </a:solidFill>
                <a:latin typeface="Arial Rounded MT Bold" panose="020F0704030504030204" pitchFamily="34" charset="0"/>
                <a:cs typeface="AngsanaUPC" panose="02020603050405020304" pitchFamily="18" charset="-34"/>
              </a:rPr>
              <a:t>Environmental analysis</a:t>
            </a:r>
          </a:p>
          <a:p>
            <a:pPr lvl="1"/>
            <a:r>
              <a:rPr lang="en-IN" sz="3600" dirty="0">
                <a:solidFill>
                  <a:srgbClr val="FFFF00"/>
                </a:solidFill>
                <a:latin typeface="Arial Rounded MT Bold" panose="020F0704030504030204" pitchFamily="34" charset="0"/>
                <a:cs typeface="AngsanaUPC" panose="02020603050405020304" pitchFamily="18" charset="-34"/>
              </a:rPr>
              <a:t>Establish organizational direction</a:t>
            </a:r>
          </a:p>
          <a:p>
            <a:r>
              <a:rPr lang="en-IN" sz="4400" dirty="0">
                <a:solidFill>
                  <a:schemeClr val="bg1"/>
                </a:solidFill>
                <a:latin typeface="Arial Rounded MT Bold" panose="020F0704030504030204" pitchFamily="34" charset="0"/>
                <a:cs typeface="Aldhabi" panose="01000000000000000000" pitchFamily="2" charset="-78"/>
              </a:rPr>
              <a:t>Strategy formulation</a:t>
            </a:r>
          </a:p>
          <a:p>
            <a:r>
              <a:rPr lang="en-IN" sz="4400" dirty="0">
                <a:solidFill>
                  <a:schemeClr val="bg1"/>
                </a:solidFill>
                <a:latin typeface="Arial Rounded MT Bold" panose="020F0704030504030204" pitchFamily="34" charset="0"/>
                <a:cs typeface="Aldhabi" panose="01000000000000000000" pitchFamily="2" charset="-78"/>
              </a:rPr>
              <a:t>Strategy implementation</a:t>
            </a:r>
          </a:p>
          <a:p>
            <a:r>
              <a:rPr lang="en-IN" sz="4400" dirty="0">
                <a:solidFill>
                  <a:schemeClr val="bg1"/>
                </a:solidFill>
                <a:latin typeface="Arial Rounded MT Bold" panose="020F0704030504030204" pitchFamily="34" charset="0"/>
                <a:cs typeface="Aldhabi" panose="01000000000000000000" pitchFamily="2" charset="-78"/>
              </a:rPr>
              <a:t>Strategic control</a:t>
            </a:r>
          </a:p>
        </p:txBody>
      </p:sp>
    </p:spTree>
    <p:extLst>
      <p:ext uri="{BB962C8B-B14F-4D97-AF65-F5344CB8AC3E}">
        <p14:creationId xmlns:p14="http://schemas.microsoft.com/office/powerpoint/2010/main" val="3482524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D0D44-5AAF-49C2-B5AC-62D55D2874C3}"/>
              </a:ext>
            </a:extLst>
          </p:cNvPr>
          <p:cNvSpPr>
            <a:spLocks noGrp="1"/>
          </p:cNvSpPr>
          <p:nvPr>
            <p:ph type="title"/>
          </p:nvPr>
        </p:nvSpPr>
        <p:spPr>
          <a:xfrm>
            <a:off x="7166043" y="1970189"/>
            <a:ext cx="4730885" cy="1325563"/>
          </a:xfrm>
        </p:spPr>
        <p:txBody>
          <a:bodyPr/>
          <a:lstStyle/>
          <a:p>
            <a:pPr algn="ctr"/>
            <a:r>
              <a:rPr lang="en-IN" dirty="0">
                <a:solidFill>
                  <a:schemeClr val="bg1"/>
                </a:solidFill>
                <a:latin typeface="Aharoni" panose="02010803020104030203" pitchFamily="2" charset="-79"/>
                <a:cs typeface="Aharoni" panose="02010803020104030203" pitchFamily="2" charset="-79"/>
              </a:rPr>
              <a:t>Definition of HRM</a:t>
            </a:r>
          </a:p>
        </p:txBody>
      </p:sp>
      <p:sp>
        <p:nvSpPr>
          <p:cNvPr id="4" name="Flowchart: Document 3">
            <a:extLst>
              <a:ext uri="{FF2B5EF4-FFF2-40B4-BE49-F238E27FC236}">
                <a16:creationId xmlns:a16="http://schemas.microsoft.com/office/drawing/2014/main" id="{727558F9-AEEF-4ED3-902C-2F09602517E7}"/>
              </a:ext>
            </a:extLst>
          </p:cNvPr>
          <p:cNvSpPr/>
          <p:nvPr/>
        </p:nvSpPr>
        <p:spPr>
          <a:xfrm flipV="1">
            <a:off x="0" y="0"/>
            <a:ext cx="7451386" cy="6858000"/>
          </a:xfrm>
          <a:prstGeom prst="flowChartDocumen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6" name="Content Placeholder 5">
            <a:extLst>
              <a:ext uri="{FF2B5EF4-FFF2-40B4-BE49-F238E27FC236}">
                <a16:creationId xmlns:a16="http://schemas.microsoft.com/office/drawing/2014/main" id="{9852E7FC-80FC-4F89-8D69-E474C9CDFE0F}"/>
              </a:ext>
            </a:extLst>
          </p:cNvPr>
          <p:cNvSpPr>
            <a:spLocks noGrp="1"/>
          </p:cNvSpPr>
          <p:nvPr>
            <p:ph idx="1"/>
          </p:nvPr>
        </p:nvSpPr>
        <p:spPr>
          <a:xfrm>
            <a:off x="107004" y="2393004"/>
            <a:ext cx="6254885" cy="3783958"/>
          </a:xfrm>
        </p:spPr>
        <p:txBody>
          <a:bodyPr/>
          <a:lstStyle/>
          <a:p>
            <a:pPr marL="0" indent="0">
              <a:buNone/>
            </a:pPr>
            <a:r>
              <a:rPr lang="en-US" dirty="0">
                <a:solidFill>
                  <a:srgbClr val="CCFF99"/>
                </a:solidFill>
                <a:latin typeface="Arial Rounded MT Bold" panose="020F0704030504030204" pitchFamily="34" charset="0"/>
                <a:cs typeface="Aharoni" panose="02010803020104030203" pitchFamily="2" charset="-79"/>
              </a:rPr>
              <a:t>HRM can be defined as a strategic and coherent approach to the management of an organization's most valued assets - the people working there who individually and collectively contribute to the achievement of its objectives.</a:t>
            </a:r>
          </a:p>
          <a:p>
            <a:endParaRPr lang="en-IN" dirty="0"/>
          </a:p>
        </p:txBody>
      </p:sp>
    </p:spTree>
    <p:extLst>
      <p:ext uri="{BB962C8B-B14F-4D97-AF65-F5344CB8AC3E}">
        <p14:creationId xmlns:p14="http://schemas.microsoft.com/office/powerpoint/2010/main" val="1960407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94E4A-4952-4150-BE1D-5846D8732158}"/>
              </a:ext>
            </a:extLst>
          </p:cNvPr>
          <p:cNvSpPr>
            <a:spLocks noGrp="1"/>
          </p:cNvSpPr>
          <p:nvPr>
            <p:ph type="title"/>
          </p:nvPr>
        </p:nvSpPr>
        <p:spPr/>
        <p:txBody>
          <a:bodyPr>
            <a:normAutofit/>
          </a:bodyPr>
          <a:lstStyle/>
          <a:p>
            <a:r>
              <a:rPr lang="en-US" b="1" i="0" dirty="0">
                <a:solidFill>
                  <a:schemeClr val="accent6">
                    <a:lumMod val="50000"/>
                  </a:schemeClr>
                </a:solidFill>
                <a:effectLst/>
                <a:latin typeface="Open Sans" panose="020B0606030504020204" pitchFamily="34" charset="0"/>
              </a:rPr>
              <a:t>Strategic Human Resource Management Planning Process</a:t>
            </a:r>
            <a:endParaRPr lang="en-IN" dirty="0">
              <a:solidFill>
                <a:schemeClr val="accent6">
                  <a:lumMod val="50000"/>
                </a:schemeClr>
              </a:solidFill>
            </a:endParaRPr>
          </a:p>
        </p:txBody>
      </p:sp>
      <p:graphicFrame>
        <p:nvGraphicFramePr>
          <p:cNvPr id="4" name="Content Placeholder 3">
            <a:extLst>
              <a:ext uri="{FF2B5EF4-FFF2-40B4-BE49-F238E27FC236}">
                <a16:creationId xmlns:a16="http://schemas.microsoft.com/office/drawing/2014/main" id="{9ACBAF63-87E6-4E6F-8983-E6DA5A969EFF}"/>
              </a:ext>
            </a:extLst>
          </p:cNvPr>
          <p:cNvGraphicFramePr>
            <a:graphicFrameLocks noGrp="1"/>
          </p:cNvGraphicFramePr>
          <p:nvPr>
            <p:ph idx="1"/>
            <p:extLst>
              <p:ext uri="{D42A27DB-BD31-4B8C-83A1-F6EECF244321}">
                <p14:modId xmlns:p14="http://schemas.microsoft.com/office/powerpoint/2010/main" val="417090541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43909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B372E-0268-4FF0-ACF0-112502473719}"/>
              </a:ext>
            </a:extLst>
          </p:cNvPr>
          <p:cNvSpPr>
            <a:spLocks noGrp="1"/>
          </p:cNvSpPr>
          <p:nvPr>
            <p:ph type="title"/>
          </p:nvPr>
        </p:nvSpPr>
        <p:spPr/>
        <p:txBody>
          <a:bodyPr/>
          <a:lstStyle/>
          <a:p>
            <a:pPr algn="ctr"/>
            <a:r>
              <a:rPr lang="en-IN" b="1" dirty="0">
                <a:solidFill>
                  <a:srgbClr val="C00000"/>
                </a:solidFill>
                <a:latin typeface="Bodoni MT Black" panose="02070A03080606020203" pitchFamily="18" charset="0"/>
              </a:rPr>
              <a:t>HRM – Changing Times?</a:t>
            </a:r>
          </a:p>
        </p:txBody>
      </p:sp>
      <p:sp>
        <p:nvSpPr>
          <p:cNvPr id="3" name="Content Placeholder 2">
            <a:extLst>
              <a:ext uri="{FF2B5EF4-FFF2-40B4-BE49-F238E27FC236}">
                <a16:creationId xmlns:a16="http://schemas.microsoft.com/office/drawing/2014/main" id="{ECE38BF8-4AE6-40ED-9B84-51123FC58D13}"/>
              </a:ext>
            </a:extLst>
          </p:cNvPr>
          <p:cNvSpPr>
            <a:spLocks noGrp="1"/>
          </p:cNvSpPr>
          <p:nvPr>
            <p:ph idx="1"/>
          </p:nvPr>
        </p:nvSpPr>
        <p:spPr/>
        <p:txBody>
          <a:bodyPr>
            <a:normAutofit/>
          </a:bodyPr>
          <a:lstStyle/>
          <a:p>
            <a:r>
              <a:rPr lang="en-US" sz="3600" b="0" i="0" u="none" strike="noStrike" baseline="0" dirty="0">
                <a:solidFill>
                  <a:srgbClr val="002060"/>
                </a:solidFill>
                <a:latin typeface="Aharoni" panose="02010803020104030203" pitchFamily="2" charset="-79"/>
                <a:cs typeface="Aharoni" panose="02010803020104030203" pitchFamily="2" charset="-79"/>
              </a:rPr>
              <a:t>Views of employees as cost center is changing</a:t>
            </a:r>
          </a:p>
          <a:p>
            <a:r>
              <a:rPr lang="en-IN" sz="3600" b="0" i="0" u="none" strike="noStrike" baseline="0" dirty="0">
                <a:solidFill>
                  <a:srgbClr val="002060"/>
                </a:solidFill>
                <a:latin typeface="Aharoni" panose="02010803020104030203" pitchFamily="2" charset="-79"/>
                <a:cs typeface="Aharoni" panose="02010803020104030203" pitchFamily="2" charset="-79"/>
              </a:rPr>
              <a:t>Selection process</a:t>
            </a:r>
          </a:p>
          <a:p>
            <a:r>
              <a:rPr lang="en-IN" sz="3600" b="0" i="0" u="none" strike="noStrike" baseline="0" dirty="0">
                <a:solidFill>
                  <a:srgbClr val="002060"/>
                </a:solidFill>
                <a:latin typeface="Aharoni" panose="02010803020104030203" pitchFamily="2" charset="-79"/>
                <a:cs typeface="Aharoni" panose="02010803020104030203" pitchFamily="2" charset="-79"/>
              </a:rPr>
              <a:t>Induction and training process</a:t>
            </a:r>
          </a:p>
          <a:p>
            <a:r>
              <a:rPr lang="en-IN" sz="3600" b="0" i="0" u="none" strike="noStrike" baseline="0" dirty="0">
                <a:solidFill>
                  <a:srgbClr val="002060"/>
                </a:solidFill>
                <a:latin typeface="Aharoni" panose="02010803020104030203" pitchFamily="2" charset="-79"/>
                <a:cs typeface="Aharoni" panose="02010803020104030203" pitchFamily="2" charset="-79"/>
              </a:rPr>
              <a:t>Education</a:t>
            </a:r>
          </a:p>
          <a:p>
            <a:r>
              <a:rPr lang="en-US" sz="3600" b="0" i="0" u="none" strike="noStrike" baseline="0" dirty="0">
                <a:solidFill>
                  <a:srgbClr val="002060"/>
                </a:solidFill>
                <a:latin typeface="Aharoni" panose="02010803020104030203" pitchFamily="2" charset="-79"/>
                <a:cs typeface="Aharoni" panose="02010803020104030203" pitchFamily="2" charset="-79"/>
              </a:rPr>
              <a:t>Retention </a:t>
            </a:r>
          </a:p>
          <a:p>
            <a:r>
              <a:rPr lang="en-IN" sz="3600" b="0" i="0" u="none" strike="noStrike" baseline="0" dirty="0">
                <a:solidFill>
                  <a:srgbClr val="002060"/>
                </a:solidFill>
                <a:latin typeface="Aharoni" panose="02010803020104030203" pitchFamily="2" charset="-79"/>
                <a:cs typeface="Aharoni" panose="02010803020104030203" pitchFamily="2" charset="-79"/>
              </a:rPr>
              <a:t>Compensation</a:t>
            </a:r>
          </a:p>
          <a:p>
            <a:r>
              <a:rPr lang="en-US" sz="3600" b="0" i="0" u="none" strike="noStrike" baseline="0" dirty="0">
                <a:solidFill>
                  <a:srgbClr val="002060"/>
                </a:solidFill>
                <a:latin typeface="Aharoni" panose="02010803020104030203" pitchFamily="2" charset="-79"/>
                <a:cs typeface="Aharoni" panose="02010803020104030203" pitchFamily="2" charset="-79"/>
              </a:rPr>
              <a:t>Innovation and learning</a:t>
            </a:r>
            <a:endParaRPr lang="en-IN" sz="3600" dirty="0">
              <a:solidFill>
                <a:srgbClr val="00206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926118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extLst>
              <a:ext uri="{837473B0-CC2E-450A-ABE3-18F120FF3D39}">
                <a1611:picAttrSrcUrl xmlns:a1611="http://schemas.microsoft.com/office/drawing/2016/11/main" r:id="rId3"/>
              </a:ext>
            </a:extLst>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66DC7-6360-4D2C-973F-54FB91CFF1F2}"/>
              </a:ext>
            </a:extLst>
          </p:cNvPr>
          <p:cNvSpPr>
            <a:spLocks noGrp="1"/>
          </p:cNvSpPr>
          <p:nvPr>
            <p:ph type="title"/>
          </p:nvPr>
        </p:nvSpPr>
        <p:spPr/>
        <p:txBody>
          <a:bodyPr/>
          <a:lstStyle/>
          <a:p>
            <a:pPr algn="ctr"/>
            <a:r>
              <a:rPr lang="en-IN" b="1" dirty="0">
                <a:solidFill>
                  <a:srgbClr val="C00000"/>
                </a:solidFill>
                <a:latin typeface="Algerian" panose="04020705040A02060702" pitchFamily="82" charset="0"/>
              </a:rPr>
              <a:t>VERSIONS OF HRM</a:t>
            </a:r>
          </a:p>
        </p:txBody>
      </p:sp>
      <p:graphicFrame>
        <p:nvGraphicFramePr>
          <p:cNvPr id="4" name="Content Placeholder 3">
            <a:extLst>
              <a:ext uri="{FF2B5EF4-FFF2-40B4-BE49-F238E27FC236}">
                <a16:creationId xmlns:a16="http://schemas.microsoft.com/office/drawing/2014/main" id="{BD70A7AD-0535-4137-A6B9-30A9C5D46D3E}"/>
              </a:ext>
            </a:extLst>
          </p:cNvPr>
          <p:cNvGraphicFramePr>
            <a:graphicFrameLocks noGrp="1"/>
          </p:cNvGraphicFramePr>
          <p:nvPr>
            <p:ph idx="1"/>
            <p:extLst>
              <p:ext uri="{D42A27DB-BD31-4B8C-83A1-F6EECF244321}">
                <p14:modId xmlns:p14="http://schemas.microsoft.com/office/powerpoint/2010/main" val="1176012178"/>
              </p:ext>
            </p:extLst>
          </p:nvPr>
        </p:nvGraphicFramePr>
        <p:xfrm>
          <a:off x="838200" y="1225685"/>
          <a:ext cx="10515600" cy="54280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55970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ED522-5A15-4FED-AF99-31F9E1C06A2F}"/>
              </a:ext>
            </a:extLst>
          </p:cNvPr>
          <p:cNvSpPr>
            <a:spLocks noGrp="1"/>
          </p:cNvSpPr>
          <p:nvPr>
            <p:ph type="title"/>
          </p:nvPr>
        </p:nvSpPr>
        <p:spPr>
          <a:xfrm>
            <a:off x="427653" y="365125"/>
            <a:ext cx="11310257" cy="1325563"/>
          </a:xfrm>
        </p:spPr>
        <p:txBody>
          <a:bodyPr>
            <a:normAutofit/>
          </a:bodyPr>
          <a:lstStyle/>
          <a:p>
            <a:pPr algn="ctr"/>
            <a:r>
              <a:rPr lang="en-IN" sz="3600" dirty="0">
                <a:solidFill>
                  <a:schemeClr val="accent5">
                    <a:lumMod val="75000"/>
                  </a:schemeClr>
                </a:solidFill>
                <a:latin typeface="Aharoni" panose="02010803020104030203" pitchFamily="2" charset="-79"/>
                <a:cs typeface="Aharoni" panose="02010803020104030203" pitchFamily="2" charset="-79"/>
              </a:rPr>
              <a:t>HR Roles in Building a Competitive Organization</a:t>
            </a:r>
          </a:p>
        </p:txBody>
      </p:sp>
      <p:pic>
        <p:nvPicPr>
          <p:cNvPr id="5" name="Picture 4">
            <a:extLst>
              <a:ext uri="{FF2B5EF4-FFF2-40B4-BE49-F238E27FC236}">
                <a16:creationId xmlns:a16="http://schemas.microsoft.com/office/drawing/2014/main" id="{BFF3B9A8-D03E-4FB2-BF2F-563181A2673F}"/>
              </a:ext>
            </a:extLst>
          </p:cNvPr>
          <p:cNvPicPr>
            <a:picLocks noChangeAspect="1"/>
          </p:cNvPicPr>
          <p:nvPr/>
        </p:nvPicPr>
        <p:blipFill rotWithShape="1">
          <a:blip r:embed="rId2"/>
          <a:srcRect l="5663" t="38639" r="4720" b="10886"/>
          <a:stretch/>
        </p:blipFill>
        <p:spPr>
          <a:xfrm>
            <a:off x="690464" y="1931438"/>
            <a:ext cx="10926147" cy="4180114"/>
          </a:xfrm>
          <a:prstGeom prst="rect">
            <a:avLst/>
          </a:prstGeom>
        </p:spPr>
      </p:pic>
    </p:spTree>
    <p:extLst>
      <p:ext uri="{BB962C8B-B14F-4D97-AF65-F5344CB8AC3E}">
        <p14:creationId xmlns:p14="http://schemas.microsoft.com/office/powerpoint/2010/main" val="813744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87CF05-28BB-4898-ACD2-9C0AD3E2244C}"/>
              </a:ext>
            </a:extLst>
          </p:cNvPr>
          <p:cNvPicPr>
            <a:picLocks noChangeAspect="1"/>
          </p:cNvPicPr>
          <p:nvPr/>
        </p:nvPicPr>
        <p:blipFill rotWithShape="1">
          <a:blip r:embed="rId3"/>
          <a:srcRect l="25580" t="17279" r="16505" b="16871"/>
          <a:stretch/>
        </p:blipFill>
        <p:spPr>
          <a:xfrm>
            <a:off x="1166327" y="203762"/>
            <a:ext cx="9674686" cy="6187707"/>
          </a:xfrm>
          <a:prstGeom prst="rect">
            <a:avLst/>
          </a:prstGeom>
        </p:spPr>
      </p:pic>
    </p:spTree>
    <p:extLst>
      <p:ext uri="{BB962C8B-B14F-4D97-AF65-F5344CB8AC3E}">
        <p14:creationId xmlns:p14="http://schemas.microsoft.com/office/powerpoint/2010/main" val="13306362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1257</TotalTime>
  <Words>954</Words>
  <Application>Microsoft Office PowerPoint</Application>
  <PresentationFormat>Widescreen</PresentationFormat>
  <Paragraphs>129</Paragraphs>
  <Slides>28</Slides>
  <Notes>2</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28</vt:i4>
      </vt:variant>
    </vt:vector>
  </HeadingPairs>
  <TitlesOfParts>
    <vt:vector size="52" baseType="lpstr">
      <vt:lpstr>Aharoni</vt:lpstr>
      <vt:lpstr>Aldhabi</vt:lpstr>
      <vt:lpstr>Algerian</vt:lpstr>
      <vt:lpstr>Arial</vt:lpstr>
      <vt:lpstr>Arial Black</vt:lpstr>
      <vt:lpstr>Arial Rounded MT Bold</vt:lpstr>
      <vt:lpstr>Bahnschrift SemiBold SemiConden</vt:lpstr>
      <vt:lpstr>Baskerville Old Face</vt:lpstr>
      <vt:lpstr>Bernard MT Condensed</vt:lpstr>
      <vt:lpstr>Bodoni MT Black</vt:lpstr>
      <vt:lpstr>Calibri</vt:lpstr>
      <vt:lpstr>Calibri Light</vt:lpstr>
      <vt:lpstr>Candara</vt:lpstr>
      <vt:lpstr>Georgia</vt:lpstr>
      <vt:lpstr>Gill Sans Ultra Bold Condensed</vt:lpstr>
      <vt:lpstr>Lucida Handwriting</vt:lpstr>
      <vt:lpstr>Microsoft Tai Le</vt:lpstr>
      <vt:lpstr>Monotype Corsiva</vt:lpstr>
      <vt:lpstr>Muli</vt:lpstr>
      <vt:lpstr>Open Sans</vt:lpstr>
      <vt:lpstr>Segoe UI Semibold</vt:lpstr>
      <vt:lpstr>Wingdings</vt:lpstr>
      <vt:lpstr>Wingdings 2</vt:lpstr>
      <vt:lpstr>Office Theme</vt:lpstr>
      <vt:lpstr>Business Strategy and HR Strategy Concepts </vt:lpstr>
      <vt:lpstr>What is Strategy?</vt:lpstr>
      <vt:lpstr>Stages in Strategic Management</vt:lpstr>
      <vt:lpstr>Definition of HRM</vt:lpstr>
      <vt:lpstr>Strategic Human Resource Management Planning Process</vt:lpstr>
      <vt:lpstr>HRM – Changing Times?</vt:lpstr>
      <vt:lpstr>VERSIONS OF HRM</vt:lpstr>
      <vt:lpstr>HR Roles in Building a Competitive Organization</vt:lpstr>
      <vt:lpstr>PowerPoint Presentation</vt:lpstr>
      <vt:lpstr>Strategic Human Resource Management</vt:lpstr>
      <vt:lpstr>Hierarchy of Strategic Decision Making</vt:lpstr>
      <vt:lpstr>HRM - Overall Strategic Plan of the Organization</vt:lpstr>
      <vt:lpstr>Concept of Integration of SHRM Has Three Aspects</vt:lpstr>
      <vt:lpstr>Concept of Global Strategic Management</vt:lpstr>
      <vt:lpstr>Newly Revised Model - Areas of HR</vt:lpstr>
      <vt:lpstr>HRM as a Strategic Component of the Business</vt:lpstr>
      <vt:lpstr>CONTENTS</vt:lpstr>
      <vt:lpstr>What is Rightsizing in an Organization?</vt:lpstr>
      <vt:lpstr>Factors Resulted in Right Sizing</vt:lpstr>
      <vt:lpstr>Need For Rightsizing</vt:lpstr>
      <vt:lpstr>What is Downsizing in HRM?</vt:lpstr>
      <vt:lpstr>Role of HR in Downsizing</vt:lpstr>
      <vt:lpstr>SMART SIZING</vt:lpstr>
      <vt:lpstr>PowerPoint Presentation</vt:lpstr>
      <vt:lpstr>BENEFITS</vt:lpstr>
      <vt:lpstr>Recession</vt:lpstr>
      <vt:lpstr>HRM Innovations in Recession</vt:lpstr>
      <vt:lpstr>HRM Role after Recession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sreeja ks</dc:creator>
  <cp:lastModifiedBy>sreeja ks</cp:lastModifiedBy>
  <cp:revision>42</cp:revision>
  <dcterms:created xsi:type="dcterms:W3CDTF">2021-01-21T09:22:55Z</dcterms:created>
  <dcterms:modified xsi:type="dcterms:W3CDTF">2021-12-12T15:23:11Z</dcterms:modified>
</cp:coreProperties>
</file>